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xml" ContentType="application/vnd.openxmlformats-officedocument.presentationml.notesSlide+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74" r:id="rId2"/>
    <p:sldId id="276" r:id="rId3"/>
    <p:sldId id="277" r:id="rId4"/>
    <p:sldId id="328" r:id="rId5"/>
    <p:sldId id="279" r:id="rId6"/>
    <p:sldId id="280" r:id="rId7"/>
    <p:sldId id="314" r:id="rId8"/>
    <p:sldId id="316"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7" r:id="rId46"/>
    <p:sldId id="366" r:id="rId47"/>
    <p:sldId id="368" r:id="rId48"/>
    <p:sldId id="369" r:id="rId49"/>
    <p:sldId id="370" r:id="rId50"/>
    <p:sldId id="371" r:id="rId51"/>
    <p:sldId id="372" r:id="rId52"/>
    <p:sldId id="373" r:id="rId53"/>
    <p:sldId id="374" r:id="rId54"/>
    <p:sldId id="375" r:id="rId55"/>
    <p:sldId id="376" r:id="rId56"/>
    <p:sldId id="378" r:id="rId57"/>
    <p:sldId id="379" r:id="rId58"/>
    <p:sldId id="380" r:id="rId59"/>
    <p:sldId id="38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BE20A7"/>
    <a:srgbClr val="C521AE"/>
    <a:srgbClr val="002060"/>
    <a:srgbClr val="240FC1"/>
    <a:srgbClr val="F03420"/>
    <a:srgbClr val="2CACB2"/>
    <a:srgbClr val="660066"/>
    <a:srgbClr val="FF6699"/>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86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18" Type="http://schemas.openxmlformats.org/officeDocument/2006/relationships/image" Target="../media/image18.wmf"/><Relationship Id="rId26" Type="http://schemas.openxmlformats.org/officeDocument/2006/relationships/image" Target="../media/image26.wmf"/><Relationship Id="rId3" Type="http://schemas.openxmlformats.org/officeDocument/2006/relationships/image" Target="../media/image3.wmf"/><Relationship Id="rId21" Type="http://schemas.openxmlformats.org/officeDocument/2006/relationships/image" Target="../media/image21.wmf"/><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17.wmf"/><Relationship Id="rId25" Type="http://schemas.openxmlformats.org/officeDocument/2006/relationships/image" Target="../media/image25.wmf"/><Relationship Id="rId2" Type="http://schemas.openxmlformats.org/officeDocument/2006/relationships/image" Target="../media/image2.wmf"/><Relationship Id="rId16" Type="http://schemas.openxmlformats.org/officeDocument/2006/relationships/image" Target="../media/image16.wmf"/><Relationship Id="rId20" Type="http://schemas.openxmlformats.org/officeDocument/2006/relationships/image" Target="../media/image20.wmf"/><Relationship Id="rId29" Type="http://schemas.openxmlformats.org/officeDocument/2006/relationships/image" Target="../media/image29.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24" Type="http://schemas.openxmlformats.org/officeDocument/2006/relationships/image" Target="../media/image24.wmf"/><Relationship Id="rId5" Type="http://schemas.openxmlformats.org/officeDocument/2006/relationships/image" Target="../media/image5.wmf"/><Relationship Id="rId15" Type="http://schemas.openxmlformats.org/officeDocument/2006/relationships/image" Target="../media/image15.wmf"/><Relationship Id="rId23" Type="http://schemas.openxmlformats.org/officeDocument/2006/relationships/image" Target="../media/image23.wmf"/><Relationship Id="rId28" Type="http://schemas.openxmlformats.org/officeDocument/2006/relationships/image" Target="../media/image28.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 Id="rId22" Type="http://schemas.openxmlformats.org/officeDocument/2006/relationships/image" Target="../media/image22.wmf"/><Relationship Id="rId27" Type="http://schemas.openxmlformats.org/officeDocument/2006/relationships/image" Target="../media/image27.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5.wmf"/><Relationship Id="rId3" Type="http://schemas.openxmlformats.org/officeDocument/2006/relationships/image" Target="../media/image55.wmf"/><Relationship Id="rId7" Type="http://schemas.openxmlformats.org/officeDocument/2006/relationships/image" Target="../media/image59.wmf"/><Relationship Id="rId12" Type="http://schemas.openxmlformats.org/officeDocument/2006/relationships/image" Target="../media/image64.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ink/ink1.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1T08:11:42.672"/>
    </inkml:context>
    <inkml:brush xml:id="br0">
      <inkml:brushProperty name="width" value="0.05292" units="cm"/>
      <inkml:brushProperty name="height" value="0.05292" units="cm"/>
      <inkml:brushProperty name="color" value="#FF0000"/>
    </inkml:brush>
  </inkml:definitions>
  <inkml:trace contextRef="#ctx0" brushRef="#br0">14930 11151 1683 0,'0'0'0'0,"0"0"0"0,0 0 0 0,0 0 77 15,0 0 1-15,0 0-1 0,0 0 2 0,0 0-17 16,0 0 2-16,0 0 0 0,28-10 0 0,-19 10-25 0,-1-4 0 16,3-1 0-16,0 1 0 0,6 2-40 0,4-2 0 15,-10 2 0-15,6-3 1 0,0 3-1 0,1 0 1 16,-3 2-1-16,2-6 1 0,0 1 0 0,0 3 1 16,5 2 0-16,-5 0 0 0,4-2 1 0,3 2 2 15,-3 0-2-15,7 0 1 0,0 0 2 0,-4 0-1 16,6 2 1-16,4-2-1 0,-4 0 18 0,-4 0-1 15,-2-2 0-15,10-2 2 0,-8 4-13 0,-5 4 0 0,3-4 0 16,8 0 0-16,-2-4 7 0,-2 2 0 0,-7 4 0 16,3-2-1-16,4-2-12 0,0 2-1 0,0 2 1 15,8 2 0-15,-6-4-2 0,2 0 2 0,1 0-2 16,1 0 1-16,-6 0-3 0,-4 0 0 0,3 0 0 16,8-4 0-16,-9 2-4 0,-5 2 0 0,3 0 1 15,3-2 0-15,-3 2-3 0,-2 0 0 0,-1 0 1 16,3-5 0-16,4 5 3 0,-3 3 0 0,-1-1 0 15,4-2-1-15,0-5 2 0,-5 3 1 0,5 4 0 16,2-2 0-16,-2-2 4 0,-4-2-1 0,-7-2 0 0,11 1 2 16,-4 5 14-16,-5 0 0 0,0 0 0 0,3 0 1 15,1 0-10-15,-3 0 0 0,3-4 1 0,1 4 0 16,-7 0 9-16,4 0 0 0,1 0 0 0,1 0 2 16,3 0-16-16,-2-2 1 0,-3 0 0 0,3 0 1 0,2 0 12 15,-7 2 0-15,2 0 0 0,7 0 2 0,-10 0-12 16,3 0 1-16,-4 0 0 0,5 0 0 0,-5-2 5 15,0-3 0-15,-6 5 0 0,6 5-1 0,-2-3-8 16,-4-2 1-16,-5-2-1 0,1 2 0 0,3 0-1 16,3-5 1-16,-11 5-2 0,7 0 2 0,-9 0-2326 0</inkml:trace>
  <inkml:trace contextRef="#ctx0" brushRef="#br0" timeOffset="1330.97">10899 12729 1721 0,'0'0'0'16,"0"2"0"-16,-7-4 0 0,3 2 120 0,4 2 0 15,0 0 0-15,-6-2 1 0,6 0-57 0,0 0 1 16,0 0-1-16,0 0 1 0,6 0-43 0,-2 0-1 16,-4 0 0-16,7 2 2 0,8 5-26 0,4-5 0 15,-4-2 0-15,13 2 1 0,7 2 1 0,-3-2-1 0,-2-2 1 16,-4 5 0-16,-3-3 1 0,-6 0 0 0,9-2 0 16,2-4 0-16,-4 4 0 0,-1 2 1 0,5 0-1 15,0-4 1-15,-2 2 13 0,2 0 0 0,0 0 1 16,4 0 0-16,2 0-5 0,5 0 1 0,6 0 0 15,-4-2 0-15,-5 2 12 0,1 2-1 0,-1 2 1 16,-2-4 0-16,5 0-16 0,-7 2 1 0,5 5 0 16,-1-7 0-16,-1-5 12 0,-1 5 1 0,0 5 0 15,9-3 1-15,-2 2 1 0,-9 0 1 0,11 0-1 0,-2-14 1 16,-2 6-11-16,-5 4 1 0,-2-5-1 0,0-1 2 16,5 2 1-16,-5 4 1 0,0-7-2 0,-8 1 2 15,8 4-5-15,-2-2 1 0,2-1-1 0,7-1 0 0,-5 6-3 16,-2 0 0-16,3-4 0 0,8-7 2 0,-13 0-1 15,2 3 0-15,-8 4 0 0,4 2 0 0,-3 2 3 16,-5-3 1-16,8 1-1 0,-7-6 2 0,-4 4-4 16,0 1 1-16,-2 1 0 0,7-2 0 0,-9 2 1 15,-3 2 2-15,5 0 0 0,-2-2-1 0,-2 2-6 16,-5 2 0-16,-1 0 0 0,1-4 1 0,5 0 7 16,2 0-1-16,-9 0 1 0,3 2 0 0,8 0-6 0,-5 0 1 15,-3 0 0-15,4 0 0 0,1 0-2 0,-1 0 1 16,0 0-1-16,-5 0 2 0,-1 0-1 0,-1-3 0 15,2 3 0-15,-1 0 0 0,1 0-2 0,-4 0 1 16,2 0-1-16,1 0 1 0,-3 3-5 0,4 1 2 16,-6-2-1-16,5-2 1 0,5 0-2 0,3 0 2 15,-4 0 0-15,8 2-1 0,11 0-5 0,0-4 0 0,-7-2-2727 16</inkml:trace>
  <inkml:trace contextRef="#ctx0" brushRef="#br0" timeOffset="4462.83">10141 13733 1646 0,'7'0'0'16,"3"0"0"-1,-5 0 0-15,5 0 185 0,-7 0 0 0,1 0 0 0,2 6 2 0,11-4-118 16,-2 0 2-16,-4 0-1 0,11-2 1 0,8 0-62 0,4 0 0 0,-2 2 0 16,3 3 1-16,1-3-32 0,-2-2 0 0,7 0 0 15,-2 0 1-15,0 2-8 0,-7 2-1 0,-9 0 1 16,12-1 1-16,-3 1 14 0,2 2-1 0,-6 5 0 15,0-5 2-15,-2 1 12 0,-3 1 0 0,12-4 0 16,-7 1-1-16,10 3 1 0,-10 1 1 0,11-5 0 16,4 2 0-16,-9 3 7 0,-2-5 1 0,-4 7 0 15,2-7 0-15,2 4 7 0,-4 3 2 0,7 0-1 16,-1-5 1-16,-2 0-6 0,3-1 0 0,1-1 0 16,5-4 1-16,2 2 10 0,-2 0 2 0,-3 0-2 0,5-4 2 15,-2 2-6-15,-7 0-1 0,5-2 1 0,0 0 0 16,-5-2 0-16,2-1 0 0,-6 1 0 0,3-2 1 15,1 2-1-15,-2 1 0 0,3 1 0 0,7-2 0 0,-3 2 9 16,-5 0 1-16,1-2-1 0,10 1 1 0,-11 1-2 16,-2-2 1-16,-4 2-1 0,11 0 1 0,-5 2 0 15,-1 0-1-15,-3-2 1 0,6-7 0 0,-2 7-3 16,5 2-1-16,0 0 1 0,6-4 1 0,-4 4-6 16,-5 0 1-16,-2 0 0 0,11-4 0 0,-10 4-1 15,1 0 1-15,-6-5-1 0,7 1 0 0,-9 4-19 16,2 2 0-16,-2 0 0 0,6-6 0 0,-2 2-1 0,7 2 1 15,2 0 0-15,2-9 0 0,-3 5-2 0,-3 4 2 16,-3-2-1-16,5-4 1 0,2 4 0 0,-13 2 1 16,10-3-1-16,-1-5 2 0,-1 1-2 0,-6 5 1 15,5 2 0-15,-1-4 0 0,5 0-1 0,1 2 1 16,-1 2 0-16,6-2 0 0,-6-3-1 0,-3 3 1 0,-1 2-1 16,5-2 2-16,3 2 2 0,-4 2 1 15,-5 0-1-15,1-2 1 0,7-2-4 0,-3 0 1 0,6 0 0 16,7 2 0-16,-7 2 5 0,2 0 0 0,0-2 0 15,3-4-1-15,-5 4-1 0,-7 2-1 0,7 0 1 16,0-2 0-16,-6 2 0 0,6 3-1 0,5-3 1 16,-1 2 0-16,2-2 0 0,-8 2-1 0,2 3 1 15,5-7-1-15,-12 2 4 0,-3 4 1 0,6 1-1 16,-5-7 1-16,-2 0-1 0,-1 2 0 0,3 2 0 16,3-2 1-16,-1 0-9 0,1 0 1 0,10 1-1 15,1-6 1-15,-5 6-1 0,-6 3 0 0,-1-6 0 0,3-4 0 16,-2 2 0-16,6 2 0 0,0 0 0 0,0-5 0 15,-2 3 0-15,-2 2 0 0,6 0 0 0,0-2 0 16,-2 2 1-16,-8 0 0 0,-3-4 0 0,11-5 1 16,-6 3 5-16,-1 4 0 0,-3 2 0 0,3 0 1 0,1-5-4 15,2 1 2-15,2 2-2 0,6 2 2 0,0 0-2 16,-8-2 2-16,11-2-1 0,-3 2 1 0,0 2-1 16,-8 0-1-16,6-3 1 0,-6 3-1 0,-2 0-3 15,6 0 1-15,-6 0 1 0,10 0-1 0,-8 0 1 16,-3-2 1-16,7 0-1 0,5 0 0 0,-7-2-2 15,-5 0 2-15,7 1-2 0,-4 1 1 0,-2-4 0 0,-1 0 2 16,3 1-2-16,6 3 1 0,-1-2-2 0,-6 0 2 16,3-1-2-16,2 1 1 0,-6 2-2 0,-9 2 1 15,2-6 0-15,-4 1 0 0,6 1-1 0,-1 0 2 16,1 0-1-16,-8 2 0 0,-3-1 3 0,1 1 1 16,2-2-1-16,2 4 1 0,0 0-1 0,-5-2 1 15,3 2-1-15,4 0 1 0,-2 0-1 0,-7-2 1 0,1 0-1 16,1 2 2-16,1 2 2 0,-2 0 1 0,-5-2-2 15,4 0 2-15,-4 0-4 0,0 0-1 0,-1 0 1 16,1 0-1-16,6 0 1 0,-8 0 0 0,-2 0 0 16,-2 0 1-16,6 0-2 0,-6 0 1 0,0 0-1 15,4 0 1-15,-5 0-1 0,-1 0 0 0,0 0 1 16,-3 0-1-16,5 0 1 0,-5 0-1 0,-2 0 1 16,3 0-1-16,-1 0 1 0,-1 0-1 0,-3 2 1 15,6 2-1-15,-1 1 1 0,-1-5-1 0,1 0 1 0,1 0-1 16,5 0-3-16,-6 0 2 0,-3 0-1 0,7 0 0 15,-1 0-1-15,-3 0 0 0,-1 0 1 0,-2 2-1 16,7 2-1-16,-4 0 1 0,-3-4 0 0,-2 0 0 16,2 0-1-16,3 0 1 0,-3 0-1 0,0 0 1 0,3 0 0 15,-1 0 2-15,1 0-2 0,-1 0 1 0,-2 0-1 16,1 0 0-16,-3 0 0 0,2 0 1 0,3 4-2 16,1-1 1-16,-6-3 0 0,5 0 0 0,-3 0-1 15,0 0 1-15,-1 0-1 0,1 0 1 0,0 0-1 16,-2 0 1-16,-2 0-1 15,7 0 1-15,-3 0-1 0,-4 0 0 0,0 0 0 0,4 0 1 0,-2 0 1 0,3 0-1 16,-5 0 0-16,0 0 1 0,0 0-2 0,0 0 1 16,0 0 0-16,0 0 0 0,0 0-1 0,0 0 2 15,0 0-1-15,0 0 0 0,6 0 1 0,-2 0 0 16,-1 0 1-16,-3 0-1 0,4 0-1 0,-4 0 0 16,4 0 0-16,-2 2 0 0,3 4-1 0,-5-4 1 15,0-2 1-15,0 0-1 0,0 0-1 0,0 0 1 0,0 0 0 16,0 0 0-16,0 0-1 0,0 0 1 0,0 0-1 15,0 0 1-15,0 0-1 0,0 0 0 0,0 0 0 16,0 0 1-16,0 0-1 0,0 0 0 0,0 0 0 16,0 0 2-16,4 0-2 0,-2 0 0 0,2 0 0 15,-1 0 1-15,-3 0-2 0,4 0 1 0,-4 0 0 16,0 0 0-16,0 0-2 0,0 0 2 0,0 0 0 16,0 0 0-16,0 0-1 0,0 0 1 0,0 0 0 15,0 0 0-15,0 0-2 0,0 0 1 0,0 0-1 0,0 0 1 16,0 0-1-16,0 0 1 0,0 0 0 15,0 0 0-15,0 0 0 0,0 0 0 0,0 0 0 0,4 0 1 16,-2 0-1-16,3 0 1 0,-1 0-2 0,-2 0 2 16,-2 0-1-16,4 0 1 0,-2 0 0 0,-2 0 0 0,5 0-1 15,-5 0 1-15,0 0 0 0,0 0 0 0,0 0-1 16,0 0 1-16,0 0 0 0,0 0 0 0,0 0-1 16,0 0 1-16,0 0 0 0,0 0 0 0,6 0 0 15,-2 0 0-15,-4 0 0 0,7 0 0 0,-7 0 0 16,0 0 0-16,0 0 0 0,0 0 0 0,0 0 0 15,0 0 0-15,0 0 0 0,0 0 0 0,0 0 0 0,0 0 0 16,0 0 0-16,0 0 0 0,0 0 0 0,0 0 0 16,0 0 0-16,0 0 0 0,0 0 0 0,0 0 0 15,0 0 0-15,0 0 0 0,0 0 0 0,0 0 0 16,0 0 0-16,4 0 0 0,-2 0 0 0,3 0 0 16,-5 0 0-16,0 0 1 0,0 0-1 0,0 0 0 15,0 0 0-15,0 0 1 0,0 0-1 0,0 0 0 16,0 0 0-16,0 0 1 0,0 0-1 0,0 0 0 0,0 0 0 15,0 0 1-15,0 0-1 0,0 0 0 0,0 0 0 16,0 0 2-16,0 0-2 0,0 0 0 16,0 0 0-16,0 0 1 0,0 0-1 0,0 0 0 0,0 0 0 15,0 0 0-15,0 0 0 0,0 0 0 0,0 0 0 16,0 0 0-16,0 0 0 0,0 0 0 0,0 0 0 16,0 0 0-16,0 0-1 0,0 0 1 0,0 0 0 15,0 0 0-15,0 0-3 0,0 0 2 0,0 0-1 16,0 0 1-16,0 0-3 0,0 0 1 0,0 0 0 0,4-2-1 15,-8 2-18-15,-1 0 1 0,5 0-2984 0</inkml:trace>
  <inkml:trace contextRef="#ctx0" brushRef="#br0" timeOffset="5443.36">6780 15036 2110 0,'4'-2'0'0,"7"0"0"16,2-5 0-16,-3 5 147 0,1 2 1 0,2 0-1 16,13-6 2-16,-3-1-80 0,5 3 2 0,-2 2 0 15,-2-2-1-15,10-5-50 0,-2 3 2 0,9-1-1 16,2 1 0-16,6 2-23 0,-8 2 0 0,-2-3 0 0,-1-5-1 15,1 3-1-15,-5 5 1 0,1 0-2 0,-3-2 2 16,0-2 1-16,-2 6-1 0,-2-3 1 0,4-1 0 16,-4 2 5-16,4-2 1 0,-2 4-1 0,15 0 1 15,-2-2 19-15,-8 2 0 0,3 0 0 0,-3-5 0 16,-3 3-11-16,-4 2 0 0,0 0-1 0,4-4 2 16,-2 2 7-16,-2 2 0 0,0 0 0 0,0-4 1 0,4-1-4 15,-4 1 1-15,6-2-1 0,0-3 1 0,5 5 0 16,-7 0 0-16,7-3 0 0,-9 5 0 0,2 0-11 15,-10-2 0-15,-1 0 1 0,3-1 0 0,-3 3 9 16,-10 0 1-16,8-2-1 0,-8 2 1 0,4 2-13 16,-4 0 1-16,-5-2 0 0,5 2 0 0,0 0 4 0,-5 0 2 15,0 0-1-15,5 0 0 0,0 2-6 0,0 2-1 16,-1 0 1-16,3-2-1 0,9 1 0 0,1-1 2 16,3 2 0-16,19 2-1 0,0 1-5 0,0-3 1 15,9-2-1-15,-2 0 2 0,-1 5-4 0,-6-1 1 16,9-8-2712-16</inkml:trace>
  <inkml:trace contextRef="#ctx0" brushRef="#br0" timeOffset="6397.66">16714 14966 2248 0,'-6'0'0'0,"-12"0"0"0,3 0 0 15,-8 0 117 1,6 4 1-16,-5-2 0 0,9 0 0 0,-2-2-42 0,-6 0 76 15,14 0-75-15,1 0-41 0,6 0 0 0,-11 0 0 0,7 0 1 0,4 0-37 16,-7 0 0-16,5 0 0 0,0 0 0 0,2 0 0 16,0 0 0-16,0 0 0 0,0 0 0 0,0 0 2 0,0 0 1 15,0 0 1-15,2 0-1 0,7 0 1 0,2 0 2 16,4 2-1-16,15 5 0 0,8-1 9 0,1-4-1 16,-5-2 1-16,5 0 0 0,-3 0-3 0,-8 0 1 15,7 0-1-15,-1-2 0 0,5 0 14 0,-5 2 0 16,11 4 1-16,4-2 0 0,1 0-5 0,-9-2 2 15,8-4-2-15,-4 2 2 0,9 2-10 0,-9 0 2 16,0-2-1-16,4 2 1 0,3 4 1 0,4-2-1 0,6 0 1 16,-2-2 0-16,-4 0-10 0,-1 0 2 15,-1 3 0-15,-2 1 0 0,-1 0 2 0,3 0 1 0,2 1 1 16,2-5-1-16,-3 2-3 0,-5 2-1 0,-5 0 1 16,4-2 1-16,-4 1 0 0,-8 1 0 0,-1 0 0 15,1 0 1-15,-7 1-5 0,-2-1 0 0,0 0 0 16,4 2 1-16,-4 1-2 0,0-1 2 0,0 1-1 15,-1-7 1-15,1 6-5 0,-6 2 1 16,-5-8 0-16,7 0 1 0,-3 3-2 0,-6-1 0 0,-6-2 0 16,6-2 0-16,-15 2-2858 0</inkml:trace>
  <inkml:trace contextRef="#ctx0" brushRef="#br0" timeOffset="7394.95">4004 16543 2186 0,'0'0'0'0,"0"0"0"16,0 0 0-16,0 0 116 0,0 0 2 0,0 0-1 15,0 0 1-15,0 0-41 0,0 0 2 0,0 0-2 16,0 0 2-16,0 0-54 0,0 0 2 0,0 0 0 15,0 0 0-15,0 0-28 0,0 0 1 0,28-12-1 16,-17 12 1-16,0 0-1 0,-1 0 0 0,1 0 0 16,2 0 1-16,2 0-2 0,2 0 1 0,0 0 0 0,-2 0 1 15,9 0-2-15,4 2 0 0,-5 2-1 0,10 0 1 16,5-2 1-16,7-2 0 0,7 0 0 0,-3-2 0 16,5-2 0-16,-7 0-1 0,-4-1 1 0,2-3 1 15,7 2-1-15,-5-3 1 0,9-2-1 0,6 1 1 16,11 1-1-16,-7 1 1 0,7-5-1 0,-6 2 1 0,-5 3-1 15,-2-1 1-15,9-3 0 0,15-1 0 0,-1 2-1 16,-5 1 1-16,-1-3 0 0,0 2 0 0,-8 3-1 16,2-1 1-16,6 3 0 0,9-1 0 0,-4-1 0 15,-14 2 0-15,3 1 0 0,-2-1 1 0,-5 2-1 16,-2-1 0-16,11 1 0 0,7 0 1 0,-5 0-1 16,-13-3 0-16,5 1 0 0,-9-3 1 0,-3 3 2 0,-5 4 2 15,10 2-2-15,2-6 2 0,-6-1 13 0,0 1 0 16,-5-1-1-16,3 1 3 0,-13 2-6 0,-5 4 1 15,-1 0-1-15,3-9 1 0,-8 7 7 0,7 2 1 16,-3 0-1-16,1-6 1 0,3 4-15 0,5 2 0 16,4 0 0-16,1-3 1 0,3 3-2 0,-6 0 1 15,7 3-1-15,-3-6 1 0,-49 3-2517 0</inkml:trace>
</inkml:ink>
</file>

<file path=ppt/ink/ink10.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6:00:58.180"/>
    </inkml:context>
    <inkml:brush xml:id="br0">
      <inkml:brushProperty name="width" value="0.05292" units="cm"/>
      <inkml:brushProperty name="height" value="0.05292" units="cm"/>
      <inkml:brushProperty name="color" value="#FF0000"/>
    </inkml:brush>
  </inkml:definitions>
  <inkml:trace contextRef="#ctx0" brushRef="#br0">7097 5062 150 0,'0'0'0'0,"0"0"0"15,26-12 0-15,-17-1-1 0,6 0 0 0,-5 2 0 16,3 1-1-16,2-1 9 0,-2 7 1 0,4-7 0 16,11-2 0-16,0-1 28 0,-6 1 0 0,-1 9-1 15,7-5 2-15,0-2-14 0,-11 1-1 0,9-1 1 16,-2 3 0-16,-1-3-22 0,-1 7 1 0,10 4-1 0,2-7 1 16,1 3 13-16,-8 0 0 0,12 0 0 0,0 2 1 15,6-3-11-15,-7 1 1 0,5 4-1 0,-2 0 2 16,-9 0 12-16,-2 0 1 0,3 0-1 0,-1-4 2 15,-2 2-16-15,-2 2 2 0,6 2-1 0,5 2 0 16,4-4 6-16,-9 0-1 0,9 4 0 0,4 1 0 0,-8-3-3 16,-1-2 1-16,-3 0-1 0,8 4 1 0,-9 0-7 15,-6-4 0-15,8 0 1 0,-6 4 0 0,3-4 0 16,-3 0 2-16,13 0-1 0,-3 0 1 0,3 0 2 16,2 3 0-16,-6 5 1 0,13-4 0 0,-9-8-3 0,-5 4-1 15,-3 0 1-15,-1 4 0 0,5-2 3 0,-1 3 1 16,1-1 0-16,6-4 0 0,0 4-4 0,0-4-1 15,4 0 0-15,5 0 2 0,-7 0 2 0,-8 0 1 16,6 2 0-16,-6 7 0 0,4-9-1 0,-9 0 1 16,5 4-1-16,1-2 1 0,3-2 10 0,-2 0 0 15,6 0 0-15,5 9 0 0,-3-7 0 0,-8 0 1 16,2 4-1-16,-2-6 1 0,-3 5-12 0,-3-5 0 0,1 0 0 16,-2 0 1-16,1 4 2 0,3-2 2 0,1-2-2 15,10 0 1-15,-8 0-4 0,2 0 1 0,-2 4-1 16,2 0 1-16,-2-4-9 0,-9 3 1 0,7-1 0 15,-7 0 0-15,-2-2 1 0,2 4 1 0,2 0-1 16,9 7 1-16,2-7 14 0,3 3 0 0,12-3 0 16,2 6 0-16,-6-1-17 0,-7-3 1 0,7 3-926 15</inkml:trace>
  <inkml:trace contextRef="#ctx0" brushRef="#br0" timeOffset="3176.6">14351 5194 12 0,'0'0'0'0,"28"0"0"0,-9-2 0 16,0 2 0-16,3 0 0 0,6-4 0 0,-5-1 0 15,5 5 0-15,-9 0 0 0,1-2 0 0,1 0 0 16,1 2 0-16,-5 0 0 0,6 0 0 0,5 0 0 0,0 0 0 16,-2 0 0-16,8 0 0 0,1 0 0 0,-3 0 0 15,2 0 0-15,5 2 0 0,-1 5 0 0,1-7 0 16,-11-7 0-16,2 5 0 0,2 6 0 0,3-4 0 15,-7-2 0-15,-1 0 0 0,10 2 0 0,-3 0 0 16,1 0 0-16,3 0 0 0,7 2 0 0,-6-2 0 0,0 0 0 16,-1 2 0-16,7-2 0 0,-6-2 0 0,-7 0 0 15,-2 2 0-15,5 4 0 0,-3-4 0 0,0-2 0 16,2 2 0-16,9 0 0 0,-6 0 5 0,1 0 2 16,5 0-1-16,7 0 1 0,-5-2 27 0,-4 0 1 15,-7 4 0-15,4-2 0 0,5-2-10 0,-8 2 2 16,-1 2-1-16,5 0 1 0,-1-4 3 0,1 0 1 15,0-2-1-15,10 4 1 0,-4-7 1 0,-4 3-1 16,2 0 1-16,2 4-1 0,-2 0-13 0,-7-4 1 0,3 2 0 16,0-3 0-16,-1 5 9 0,-3-4 2 0,3 0-2 15,7 4 1-15,-2-2 0 0,2-3 1 0,0-3-1 16,5 6 2-16,-5-2-8 0,-7 4 2 0,5-5-1 16,-6-5 0-16,-1 3 0 0,-1 5-1 0,3 0 1 15,-3-2 1-15,3-3-11 0,3 5 2 0,-2 0-1 16,6-2 0-16,-7-2 4 0,1 3 0 0,0 1 1 15,4-2 0-15,-9 4-19 0,-2 0 0 0,-2 0 0 0,-2-4 1 16,0 0-1-16,4 1 2 0,3 3-1 16,-3 0 0-16,2 0-2 0,5 0 0 0,-1-4 0 0,3 0 1 15,-4 2-1-15,-7 2 1 0,8-2 1 0,1 0-1 16,-5-3-1-16,-1 5 0 0,-1 0 0 0,-4 0 0 16,0-6-3-16,0 6 1 0,2 0 0 0,4 0 1 0,2-4-1 15,-6-1-1-15,9 10 1 0,0-5 1 0,-1 0 1 16,-10 0 0-16,7-5 0 0,3 5 0 0,-3 0 0 15,-3 0 0-15,2-4 0 0,-6 4 1 0,4 0 0 16,0 0 1-16,-1 0 1 0,5-2-1 0,-6 2 9 0,4 0 1 16,5 2 0-16,0-2 0 0,-1 4-5 15,-3-4 1-15,1 5-2 0,1-5 2 0,-1 0 2 0,-8 0 0 16,2 0 1-16,-2 4-1 0,4-2-6 0,-4 2 1 16,0-4-1-16,4 5 2 0,-2-3-4 0,-2 2 0 15,4 0 0-15,7 0 1 0,-5-4 0 0,1 3 2 16,-3-1-2-16,11 0 1 0,-13 2 3 0,-4-4 1 15,4 4-1-15,4-4 1 0,-2 2-1 0,-4 1 2 16,-4 3-1-16,4-6 1 0,-3 4-7 0,3-4 1 0,5 2-1 16,1 0 0-16,0 1-2 0,-2 1 0 0,3-4 0 15,3 4 0-15,-3-4-1 0,-7 0 1 0,4 0 0 16,2 0 0-16,-6 0-1 0,-4 0 1 0,8 0 0 16,-8 4 0-16,3-4-1 0,-5-2 1 0,4 0 0 15,-7 2 0-15,2 0-1 0,3-4 1 0,2 4 0 16,2 0 0-16,-5-4 5 0,3-1 2 0,-2 3-1 15,4-2 0-15,-5-2 13 0,-1-3 2 0,-5 3-1 16,4 1 0-16,-4-5 0 0,1 6 0 0,-1-5 1 0,2-2-1 16,-2 5-8-16,-6 2 2 0,-2-1-1 0,6-1 1 15,-2 2 1-15,-3-5 1 0,-5 7 0 0,5-2-1 16,-3 0 9-16,-3-1 1 0,2 3-1 0,1 4 1 16,4-2-13-16,-5-2 2 0,3 2-1 0,4 5 1 0,4 1-4 15,0 0 1-15,-17-6-1421 0</inkml:trace>
  <inkml:trace contextRef="#ctx0" brushRef="#br0" timeOffset="4405.75">3191 6408 602 0,'0'0'0'0,"0"0"0"16,0 0 0-16,32-13 23 0,-9 11 0 0,-1-6 0 0,6 1 0 15,6-1 5-15,-2 4 1 0,3 1 1 0,3-1-1 16,1 0-12-16,-5 2 1 0,-1 2-2 16,5-2 2-16,3 0-18 0,2 2 0 0,8 2 0 0,5 2 1 15,0-4-2-15,4-2 1 0,2 2 0 0,3 2 0 16,-9 2-2-16,-9-4 0 0,9 0 0 0,4 0-1 0,6-4-1 15,1 2-1-15,1 2 1 0,8 2-1 0,-14 2 3 16,-11-4 0-16,3 0 0 0,2 0 1 0,6 0-3 16,5 0 1-16,-1 0-1 0,7 0 1 0,-11 0 3 15,-6 0 0-15,0 0 0 0,4 0 0 0,-2 0 0 16,2 0 0-16,18 4 0 0,1-4 1 0,-8 0 3 0,-9 0 0 16,0 0-1-16,-2 0 2 0,-4 3-5 0,6-1 1 15,5 4-1-15,10-2 1 0,-4-4-1 0,-11 2 1 16,5 3-1-16,-7-1 1 0,-4-4 0 0,4 0 2 15,4 0-2-15,14 4 1 0,-5-2-2 0,-9 3 1 16,3-5 0-16,-3 0 0 0,-4 4-1 0,0-2 0 16,9 0 0-16,13-4 0 0,-10 0 0 0,-5 2 2 0,2 0-2 15,-3-4 1-15,-3 4 0 0,-8 0 1 0,10 0 0 16,3 0 1-16,5 0-2 0,-8 0 0 0,-3 0 0 16,5-5 1-16,-12 10 0 0,-10-5 2 0,7 4-1 15,4-4 1-15,4 0 8 0,-4 0 0 0,6 2 1 16,-2 2-1-16,0-4-5 0,-13-2-1 0,-4 0 1 15,7 2 1-15,-10-2 23 0,6 2 2 0,7-4-1 16,-1 4 1-16,4-5-7 0,-7 5 0 0,2 0-1 16,-1-2 1-16,-7-2-2 0,-2 0-1 0,-7-3 1 15,5 3 1-15,3-2-5 0,-1 4 0 0,-2-1 0 0,4-1 0 16,-2-4 0-16,-3 1-1 0,1 1 0 0,6 2 0 16,-6-1-16-16,-12 1 2 0,8 2-1 0,1-2 1 15,-10-7 18-15,-4 7 1 0,-1 0-1 0,-4-3 1 0,5 3-14 16,-5 0 1-16,0 4 0 0,4-11 1 0,1 3-2 15,-5 1 1-15,0 3 0 0,0 4 0 0,1-6 8 16,-3 1 1-16,-2-3-1 0,2 6 1 0,-3-2-15 16,6 4 2-16,-10 0-1 0,11-5 0 0,1 3 6 15,-7 0-1-15,4 0 0 0,0-2 0 0,5 4 3 16,1 4-1-16,-4-4 1 0,11 4 0 0,5 3-10 16,-7-3 0-16,4 11-1401 0</inkml:trace>
  <inkml:trace contextRef="#ctx0" brushRef="#br0" timeOffset="5807.64">15626 6349 929 0,'0'0'0'0,"0"0"0"0,-22-20 0 15,9 10 12 1,3 6 1-16,-1-3 1 0,4 3-1 0,-3-5 53 0,-1 5 0 0,7 2-1 0,-3 2 1 0,7-4-24 15,0 4-1-15,0-4 1 0,0 1 0 0,-4 1-41 16,4 0 0-16,0 2 1 0,0-4-1 0,0 4 17 16,4 0 0-16,-4 0 0 0,5 0 0 0,-3 0-17 15,-2 0 1-15,0-4 0 0,10 4 0 0,5 0-2 16,-2 0 2-16,2 0-2 0,2 0 1 0,7 0-1 16,-2 0 1-16,1 4-1 0,5-4 1 0,0 0-1 15,0 0 0-15,8 0 0 0,-1 0 1 0,6 0-1 16,-3 0 0-16,1 4 0 0,6-8 1 0,-6 4 9 0,-7 0 0 15,-2 0 0-15,6-6 2 0,-8 3-5 0,-4 3 2 16,8 3-1-16,2-3 1 0,9-3-3 0,-2 3 0 16,11 3-1-16,3-6 2 0,-5 3 2 0,-5 0 1 15,-2 0-1-15,8-2 1 0,-12-2-10 0,0 4 0 16,-1 0 0-16,3-6 0 0,6 1-6 0,0 5 1 16,9 0-1-16,0 0 1 0,0 0 5 0,-7 0 0 0,1 0 0 15,-1-4 1-15,-8 4 5 0,-3 4 2 0,7-4 0 16,1 0 0-16,7 0 1 0,5 0 1 0,9 5-1 15,-1-5 1-15,-10 0-4 0,-7 0-1 0,-4 0 1 16,1 2 0-16,-4 2 3 0,-1 0 1 0,15-4-1 16,8 0 1-16,3 0-6 0,-9 0 1 0,4 7-1 15,-6-3 1-15,-13-4-1 0,2 4 2 0,0-4-2 16,5 0 2-16,5 0 2 0,1 0 1 0,6 0-1 0,5 0 1 16,-11 0-5-16,-7 0 1 0,-4 2-1 0,0 3 1 15,5-1-1-15,-1-4 2 0,0 0-2 0,9 0 2 16,2 0-5-16,-4 0 1 0,4 0 0 0,-2 0 1 15,-4 0-2-15,-13 0 0 0,4 4 0 0,0-4 0 16,4 0-1-16,1-4 1 0,5 8 0 0,18-4 0 0,-10-4 1 16,-10 4 0-16,-1 0 0 0,-3 0 0 0,-4-7-2 15,-2 5 0-15,-2 2 0 0,15 0 1 0,6-2-2 16,-6 2 1-16,4 0 0 0,7-4 0 0,-12 4-1 16,-14 0 1-16,2 0 0 0,2-6 0 0,5 3-1 0,-1 3 1 15,2-2-1-15,12 2 1 0,-3-4-2 0,-9 4-1 16,5 0 1-16,-2 0 1 0,-9 0-2 0,-4 0-1 15,2 0 1-15,2 0 1 0,4 0-1 0,0 0 2 16,7 0-1-16,6 0 1 0,-10 4 0 0,-3-4 0 16,-4 2 0-16,5-2 0 0,-9 0-1 0,-9 0 1 15,11 0 0-15,-3-2 1 0,6-2 0 0,3 4 0 16,2 0 0-16,5 0 0 0,-6 0 0 0,-12 0 0 16,1 0 0-16,6-6 0 0,-13 6 1 0,-8-5 0 0,4 1 1 15,4 4-1-15,-2 0 9 0,-4 0 0 0,-3-4 0 16,10 2 1-16,-6 2 7 0,-3 0 0 0,4 0 0 15,4 0 1-15,-4 0-13 0,0 0 0 0,0 0 0 16,-5 0 1-16,-1 2 4 0,-1 2 1 0,-3 0 0 16,-1-4 0-16,-2 5-12 0,-7-5 1 0,1 2-1 15,-3 2 1-15,1 0-2 0,-1-4 1 0,-6 0-1526 16</inkml:trace>
  <inkml:trace contextRef="#ctx0" brushRef="#br0" timeOffset="6701.17">2025 7546 690 0,'0'0'0'0,"0"0"0"15,37-5 0-15,-14-3 61 0,1 1 2 0,8-1-1 16,2-5 1-16,11 0-12 0,-2 1 2 0,-2-5-1 16,13 0 1-16,-9-2-47 0,-11 4 1 0,11 0 0 0,0-4 1 15,5 2-10-15,-1 2 2 0,18 2 0 16,1-8 0-16,-1 6 0 0,-13 4 0 0,1 3 0 0,-3-3 2 15,-3-4-1-15,1 0 0 0,5 7 0 0,14-7 0 16,2 2 1-16,-9-2 2 0,0 5-1 0,-1 1 0 16,-10 1 2-16,-2 1-1 0,-3-3 1 0,-1-1-1 0,4 2-3 15,0 3 2-15,20 2-1 0,-2-9 0 0,-7 7-2 16,-11 1 0-16,-8 5 0 0,4 0 1 0,-2-4-1 16,-2 2 0-16,6-2 0 0,4 10 0 0,12 3 0 15,-8-9 0-15,10 4 0 0,-1 0 0 0,-4 7 0 16,-8-1 1-16,4-5-1 0,4 1 2 0,6 5-2 15,7 2 1-15,17-7-919 0</inkml:trace>
  <inkml:trace contextRef="#ctx0" brushRef="#br0" timeOffset="8399.51">12019 5930 150 0,'0'0'0'16,"0"0"0"-16,0 0 0 0,0 0-27 0,0 0 0 15,0 0 0-15,0 0 1 0,0 0 25 0,0 0 1 0,0 0 0 16,0 0 0-16,0 0 7 0,0 0 1 0,0 0 0 16,0 0-1-16,0 0 14 0,0 0 0 0,11 21-1 15,-7-17 1-15,-1-4-16 0,1 5-1 0,-4-5 1 16,2 2-1-16,7 2 3 0,-3 4 1 0,-6-8-149 16</inkml:trace>
  <inkml:trace contextRef="#ctx0" brushRef="#br0" timeOffset="9989.18">15555 6210 200 0,'0'0'0'0,"-2"0"0"0,2 0 0 0,-7 0 16 15,3 0 0-15,0 0 0 0,-3 5-1 0,3-5-1 0,4 0 0 16,0 0 1-16,0 0-1 0,0 0-3 0,0 0-1 16,0 0 0-16,0 0 1 0,0 0-7 0,0 0 1 15,0-5-1-15,0 5 2 0,0 0 3 0,0 0 0 16,0 0 0-16,0 0 1 0,4 5-2 0,3-1 0 15,-7-2 0-15,10 2 1 0,5 5-5 0,-4-3 2 16,2 3-2-16,4-3 2 0,0-6 3 0,1 4 0 16,-3-2 0-16,8 1 1 0,5-1 8 0,-6 2 1 0,5-4-1 15,1 0 1-15,7 0 3 0,1 0 1 0,5 0-1 16,4 4 1-16,-6-2 1 0,-7-2 2 0,2 0-1 16,-6 2 1-16,0-2 0 0,-2-2 0 0,-3 4 0 15,1 5 1-15,4-3-7 0,0-2 2 0,-7 2-2 16,3 1 1-16,4-5 2 0,4 4-1 0,2-4 1 15,11 2-1-15,-6 2-9 0,0 1 2 0,-1-1 0 16,7-2-1-16,-12 2 14 0,-1 0 1 0,-9 1 1 16,10-5-1-16,-3 0-7 0,-2 2 1 0,-3-2-1 15,-1-2 2-15,4 2-10 0,6 0 2 0,5 0-1 0,0 2 0 16,-1 0-5-16,-6-2 1 0,5 0-1 0,1-4 1 16,-1 4 3-16,-9 0 2 0,2 0-1 0,-2 0 0 15,-2 0-11-15,-7-5-1 0,9 5 1 0,0 0 0 0,-3-8 11 16,-1 2-1-16,2 1 1 0,2-1-1 0,2 2-2 15,4-5-1-15,-2 3 0 0,3-3 0 0,-3 3-2 16,-4 2 0-16,6-3 0 0,-6-3 1 0,-2 1 5 16,-3 5 1-16,1-2-2 0,-3-9 2 0,-3 4-9 15,-8-2-1-15,8 7 1 0,3-5 1 0,-6-4-2 16,-2 0-1-16,4 1 1 0,0-6 1 0,0 6 1 0,3-1 3 16,-7-4-2-16,4-3 1 0,0-3 2 0,2 1 0 15,1-1 1-15,-10-7 0 0,8 2-8 0,-3 0-1 16,-3 1 1-16,-3-5-1 0,0 8 15 0,1 3 0 15,1 2 0-15,0-14 2 0,-7 10-11 0,3-1 0 16,-7-3 0-16,4 3 0 0,-2-1 6 0,-2-3-1 16,0-2 1-16,-6 2 0 0,6-4-5 0,-7-2 1 15,-1 6 0-15,-5-4 0 0,2-6 3 0,0 6-1 0,-2 4 1 16,-8 4-1-16,-1 1-6 0,5 6 0 0,0-7 0 16,-9 1 1-16,3 6 1 0,5 0 0 0,-3-3 0 15,-3-5 1-15,-4 5-10 0,1 1 2 0,-1 2-1 16,-5-11 0-16,-1 5-2 0,-9-1 0 0,-8-1 0 15,-9 1 0-15,4 1-7 0,4-1 1 0,7 0-1 16,-8-1 0-16,7 1 6 0,1 5 0 0,0-2 0 16,-4 1 1-16,-13 3-7 0,-5 4 2 0,5 1-2 0,-9-1 1 15,15 0 6-15,7 8 1 0,-3-1-1 0,-3-3 1 16,-1-4 15-16,-4 5 0 0,-7 1 0 0,-12 5-1 16,6 2-5-16,13 2 2 0,-3 0-1 0,7 0 0 15,5-4 5-15,-5 8 1 0,-8 0-2 0,-16 7 2 16,10-5-10-16,7 3 0 0,7 1-1 0,7 1 2 0,-2-3 2 15,8 3 2-15,-5 4-1 0,-5 4 0 0,-10-4-14 16,3 0 0-16,-2 10 1 0,6 1 0 0,11 4-6 16,7-5 0-16,3 9 0 0,3 7 2 0,-2-5-9 15,6-2 0-15,-4 0 1 0,2-2-1 0,-3 2 3 0,5-5 0 16,1 1-1-16,-6 0 1 0,5-5 3 0,1 5 0 16,7 0 0-16,-6 4 1 0,9-9-16 0,0 10 2 15,6 5-2-15,1 7 2 0,3-5 11 0,3-10 0 16,4 6-1-16,-2 7 1 0,2-15 0 0,0 0 0 15,2 6-1-15,9-2 1 0,-1-2 1 0,8 2 1 16,-3 0-1-16,8 2 1 0,5 4 3 0,0 3 2 16,6 8-2-16,3 0 2 0,-7-9-2 0,-4-6 1 15,2-6-1-15,6 4 2 0,-2-2 1 0,-8-4 1 0,8-1 0 16,4-3 1-16,3-3-3 0,6-2 1 0,11 0 0 16,8-4-1-16,-6-4 2 0,-4-3 1 0,-5 3-1 15,3-5 1-15,-7-1 1 0,-6-5 0 0,1 0 0 16,10 0 0-16,-1-5 4 0,3 1 1 0,8-2-1 15,2-5 0-15,-13 7 19 0,-6-5-1 0,-2 3 1 16,4-9-1-16,-6 4-15 0,-1 7 0 0,1-6-1 16,10 1 2-16,-1 3-1 0,-5-5 1 0,8 7-1575 15</inkml:trace>
  <inkml:trace contextRef="#ctx0" brushRef="#br0" timeOffset="11444.81">4283 4928 1306 0,'0'0'0'16,"-17"-34"0"-16,-2 5 0 0,-3-27 133 0,7 22-65 0,-8-2-1 0,8 0-24 0,-3 8-1 15,1 7 1-15,0-4 0 0,6 5-5 0,-2 6 0 16,-2-1 0-16,3 4 0 0,-8-4-39 0,3 5 0 16,0-3 0-16,0 2 1 0,-11 5 0 0,4-3 1 15,-2 3 0 1,-8 2 0-16,2-3 10 0,-2-1 1 16,-1 1-1-16,-70 3 36 0,75 4-29 0,-6 0 0 0,-3 0-22 0,0 0 1 0,-2 0 0 15,-10 0-1-15,-9 4 4 0,6 3 0 0,-4-7 0 16,2 4 0-16,1 0 7 0,12-2 0 0,-2 3 0 15,-5-1 0-15,-1 0-7 0,-1 2 2 0,-12-1-2 16,-3 12 1-16,5-4-1 0,6-7 1 0,7 9 0 16,-7-7 0-16,4 3-1 0,3 4 1 0,-2 0-1 15,-12 0 1-15,-1-1-2 0,8 6 0 0,0 5 0 16,5-4 1-16,-3 3-3 0,13-3-1 0,7 9 1 0,-9 0 1 16,4-1-4-16,1-3 1 0,3 4 1 0,-14-1-1 15,15-5 3-15,-7 1 0 0,4 1 0 0,-3-1 1 16,7-6 2-16,3 3 0 0,-2 1 0 0,6 3 0 0,7-7 0 15,4 2 1-15,-2-2 0 0,6 7 0 0,-2-7-1 16,5 0 0-16,-1 6 0 0,5 5 1 0,-3-4-2 16,7-1 0-16,-4 5 0 0,0-5 0 0,2 1-1 15,2-1 1-15,2 5 0 0,6 0 0 0,-1-2-5 16,-1-7-1-16,-1-2 1 0,1 2 0 0,5 3-1 16,2-3 2-16,-3-2-2 0,10-4 2 0,-3 4-2 15,2 2 2-15,3 1-2 0,6-3 2 0,-1 4 4 0,6-4 0 16,1 7 0-16,9-1 0 0,-2 1-1 0,-9-7 1 15,9 2 0-15,-3 3 0 0,1-7-3 0,-7 2 2 16,-2 0 0-16,7 0 0 0,4 2-2 0,4-6 0 16,8-4 0-16,5 4 1 0,-2 0-1 0,-2-7 1 15,2 7 0-15,-1-4 1 0,-3-1 0 0,-9-1 0 16,8 3-1-16,5 1 1 0,6-2 0 0,-2-3 0 0,13 3 0 16,0 0 1-16,-10-1-1 0,-10-1 1 0,7-3-1 15,3 5 1-15,-1-1 0 0,0-1 0 0,11 2 0 16,4 1 0-16,-10-1 0 0,-11-7 0 0,0 7 0 15,8-5 0-15,-2-6 1 0,1-2 0 0,14 2 0 16,0 0 1-16,-8-2-2 0,-7 0 0 0,-2-2 0 16,2-1 0-16,-2-1 3 0,3-7 0 0,18 7 0 15,-6-9 1-15,-4 0-4 0,-9 0 0 0,1 0 0 16,1-6 1-16,-2 2 0 0,1 4 1 0,3-6-1 16,18-7 2-16,-18 7-1 0,-10-5 1 0,0 1-1 0,0-5 2 15,-7 2-4-15,-4 3 0 0,7-5 0 0,8-4 0 16,-4 2 11-16,-5 7 0 0,-1-5 0 0,-1 0 1 15,-10 0 11-15,-5 11 2 0,-6-2 0 0,0-9-1 16,-2 0-16-16,-7 1 0 0,2 3 0 0,-3-1 1 0,-1-3 12 16,-7 0 2-16,1 0-2 0,-4-6 1 0,-3 0-15 15,-4-2 0-15,0 2 0 0,-4-3 0 0,1 7 9 16,-3 3 1-16,-3-1-1 0,-1 2 0 0,-3 7-12 16,-2 0-1-16,4-7 1 0,-8 3-1 0,-3-1 12 15,1 1-1-15,-7-1 1 0,0-4-1 0,-11 0-7 16,5 5 0-16,-15 2 0 0,-1-3 0 0,-1 1 3 0,1 1 1 15,-1 3-1-15,1-2 0 0,1 1-2 0,4 12 1 16,-11-3-2-16,0 2 2 0,-12 5 0 0,1 2 0 16,-10-1 0-16,4 5 1 0,11 0-2 0,-5 5 1 15,-10-1 0-15,-18 6 0 0,-1 5-4 0,8 4 0 16,-7 9 1-16,1 2 0 0,-7 4-4 0,2 0 0 16,-14 6 0-16,3 9 1 0,3-4-3 0,-3 0 0 15,-14 12 0-15,-3 7 1 0,9 6-35 0,13 4 1 0,-26 16-1854 16</inkml:trace>
  <inkml:trace contextRef="#ctx0" brushRef="#br0" timeOffset="23289.39">8647 10567 929 0,'0'0'0'15,"0"0"0"-15,0 0 0 0,0 0 87 0,-11-19 1 16,11 12-1-16,-6 1 1 0,6 0-41 0,-4 1 1 16,4 3-1-1,-2-2 2-15,2-5-44 0,2 7 2 0,2 2-1 0,2-2 0 0,-6 0 7 0,0-2-1 16,0 4 0-16,0 0 1 0,5-2-11 0,1 0 0 16,-6 2 0-16,4 0 1 0,3-3 0 0,-1 1 1 0,-1 0 0 15,1 2 0-15,5-4 1 0,0 2-1 0,1 2 1 16,8 2 0-16,-3 2 3 0,-4-4 1 0,4 2-1 15,9-2 1-15,-9 0-4 0,-4 0-1 0,4-2 1 16,-2 2-1-16,2 2-4 0,-6 0 1 0,0-2-1 16,2 0 1-16,2 0-1 0,-3 0 0 0,-1 0 0 15,4 3 0-15,-2 1-1 0,-2 0 0 0,0-4 0 16,10 2 1-16,-4-2-8 0,-4 0 1 0,-2 0 1 16,4-2-1-16,2 2-7 0,-4 0 1 0,-2 0-1 15,8-6 2-15,5 4 4 0,-7 2 0 0,0 0 1 16,4-13 0-16,3 4 0 0,4-1 1 0,0 5 1 0,4 5-1 15,-4-6-4-15,0 2 1 0,0 4-1 0,0-9 1 16,-1 3 7-16,-3-3 0 0,4 3-1 0,0-3 2 16,-7 5-1-16,1 2 1 0,1-2 0 0,-1-3 0 0,2 3 1 15,-3-4 0-15,0 1 0 0,7 3 1 0,0 2 3 16,-4 0 2-16,4-5-2 0,4 1 2 0,0 0 3 16,-2 4 0-16,9-3 0 0,-7 3 1 0,-2 0 3 15,-4 0 2-15,-3 2 0 0,12-4-1 0,-9-3-7 16,-5 5 0-16,3 2-1 0,-1-2 2 0,5-2-2 15,-6 0-1-15,-5 4 1 0,11-3 1 0,4-1-2 0,-8 4 1 16,3 0 0-16,12 0-1 0,-5-4 13 0,-6 4 1 16,5 4-1-16,1-2 1 0,-6 0-14 0,0 1 0 15,0 1 0-15,4-4 1 0,2 4 5 0,-6 0 0 16,9 3 0-16,-1-3 0 0,3 2-3 0,10-1 1 16,13-1-1-16,5 2 1 0,-67-6-1370 0</inkml:trace>
  <inkml:trace contextRef="#ctx0" brushRef="#br0" timeOffset="24258.39">12432 9332 728 0,'0'0'0'0,"0"0"0"16,0 0 0-16,0 0 83 0,0 0 0 0,0 0 0 15,-7-26 0-15,3 20-42 0,0 4 1 0,4 2 0 16,0 2 0-16,0 0-22 0,0-2 1 0,0-2-1 15,0 0 1-15,0 2-19 0,0 0 2 0,0 0-2 0,0 0 1 16,0 0-2-16,0 0 2 0,0 0-2 0,0 0 1 16,0 0-1-16,0 2 0 0,0-2-998 0</inkml:trace>
  <inkml:trace contextRef="#ctx0" brushRef="#br0" timeOffset="24651.32">12399 10703 929 0,'0'-2'0'0,"0"0"0"0,-2-1 0 16,2 1 77-16,0 0 2 0,0 2-1 0,-8 0 1 15,8-4-47-15,0 2 1 0,0 0-1 0,-2 2 2 16,2 0-32-16,0 0 1 0,0 0-1 0,12 12 1 0,-12-12-1041 16</inkml:trace>
  <inkml:trace contextRef="#ctx0" brushRef="#br0" timeOffset="27386.47">12756 9191 200 0,'0'0'0'0,"0"0"0"16,0 0 0-16,0 0 10 0,0 0 1 0,-7-25-1 15,3 20 1-15,4 1 44 0,0 0 0 0,0 0 0 16,0 2 1-16,0-5-25 0,0 5 2 0,0 2-1 15,0-2 1-15,0-2 9 0,0-1 0 0,0 3 0 16,0-4 0-16,0-3-34 0,0 1 1 0,0 2 0 16,0 1 0-16,0 1 5 0,0 0 0 0,0 2 1 15,0 0-1-15,0-1-10 0,0 3 0 0,0 0 0 0,-2-4 0 16,-2 4 8-16,4-4 2 0,-5 2-1 0,-1-2 1 16,-1 4-7-16,1 0 0 0,-3-5 0 0,-8 1 1 15,-6 2 2-15,-5 2 0 0,6 0 0 0,-6 0 0 16,5 2-2-16,5 7 1 0,1-5-1 0,-2 2 1 0,-5-2-4 15,7 3 0-15,2 3 1 0,-8-1-1 0,1-1 0 16,5 5 0-16,-5 4 1 0,3 4 0 0,-2-1-5 16,-5-6 1-16,-2 3 0 0,4-2 1 0,-3 4-3 15,-1-4 0-15,6 2 0 0,1-4 1 0,-5 2 1 16,0-4 1-16,5-1 0 0,1 3 0 0,-1-2 4 16,4-1 0-16,2 1 0 0,-2 0 1 0,6 1 0 0,0-1 1 15,0-7-1-15,5 7 1 0,-5 4 22 0,5-7 2 16,1 3-2-16,-7 2 2 0,7 1-9 0,-1 3 2 15,-1 0 0-15,3 3 0 0,2 1-6 0,-2-4 0 16,4-2 0-16,4 2 2 0,-2-7-12 0,-2 3 0 16,4 4 0-16,-1 7 0 0,7-7 1 0,-1-3 1 15,-1 1-1-15,3 0 0 0,0-2-7 0,0-2 1 0,4 4-1 16,2-5 2-16,6 1-1 0,-5 2 0 0,7-5 1 16,5-2-1-16,-2 1-5 0,0-5 2 0,4 4-2 15,1 1 1-15,-3-7 0 0,-2 0 1 0,-1 0-1 31,6-7 1-31,-3 5 1 0,-4 0 0 0,-3-2-1 0,5-3 2 0,4 3 8 0,-2 0 0 0,7-5 1 16,-7-1-1-16,2-7-5 0,-4 0 1 0,6-5-2 16,3-1 2-16,-7 2 2 0,2 2 0 0,-8-7 0 15,4 1 1-15,-3-1-4 0,-12 5 2 0,4 0-1 16,5-3 1-16,-11 5 10 0,-1-4 0 0,3-3 0 0,-9-4 2 16,3 5-16-16,-1-1 1 0,-1-3-1 0,-5-10 2 15,0 3 10-15,-5 6 0 0,-1-6 0 0,-1-2 0 16,3 6-2-16,-7 9 1 0,-1-3 0 0,-6 3-1 15,1 2-7-15,-2 6 0 0,2 2 0 0,0 4 1 0,-5 1 1 16,3 2 1-16,-3 3 0 0,1 6 1 0,8-1 6 16,-2 2 1-16,2 7 0 0,-8 3 0 0,-1 8-19 15,9 1 1-15,5 7-1610 0</inkml:trace>
  <inkml:trace contextRef="#ctx0" brushRef="#br0" timeOffset="28473.19">12326 9929 452 0,'0'0'0'0,"0"0"0"0,0 0 0 15,-17-23 74-15,0 16 0 0,2-1 0 0,-2 3 1 16,0 3 8-16,0-2 1 0,-1 0-1 0,1 8 2 15,-4 0-27-15,-1 3 0 0,3 1 1 0,-9-1 0 16,0 3-34-16,2 3-1 0,9-2 1 0,-4 3 0 0,-1 1-11 16,5-6 1-16,0 12 0 0,-5-4-1 0,10 0-6 15,-3 4 1-15,2 1-1 0,2 1 1 0,-2-6-9 16,4 4 1-16,-1 7 0 0,3 2 0 0,-3-1 8 16,7-1 0-16,-5 0 0 0,6 10 1 0,2-8-3 15,-5-5 1-15,-1 1 0 0,6 1 0 0,6-1-4 0,-6-5 2 16,5 1-1-16,-5 1 1 0,2-2-1 0,-2 3 1 15,8-5 0-15,3 6-1 0,-2-6 0 0,1 3-1 16,5-5 1-16,-4 4-1 0,6 4 1 0,1 1-1 16,-1-1 1-16,4-10-1 0,1 4 1 0,1 1-1 15,5-3 1-15,7 2-1 0,-3-9-4 0,-4 1 0 16,6 2 0-16,5-5 0 0,-5 1-3 0,-6-3 1 16,4 0-2-16,7-3 2 0,-5 1 0 0,-6-4-1 0,0-4 1 15,6-3 0-15,-6-1-3 0,0-3 1 0,8 0 0 16,5-3 0-16,-6-1 4 0,3-4 1 0,-1-3 0 15,-3-3 1-15,-6-5 8 0,-4 0 1 0,-3 0 0 16,3-1 0-16,-3-1-3 0,-6 6 1 0,-2-1-1 16,2-1 1-16,-4-6-3 0,-9 4-1 0,-2 0 1 15,0-10 1-15,0-9 7 0,0 2 1 0,-6-2-1 16,-5 5 1-16,0-1-8 0,-6 5-1 0,0 1 1 16,-5 3 0-16,1 11 3 0,-9-3 0 0,-2 3 0 0,-7 3 0 15,5-3 8-15,6 10 1 0,-5 0 0 0,-5 2 0 16,8 7-16-16,-2 0 0 0,4 6-1 0,0 6 2 15,-4 2 6-15,2 5 0 0,-9 11 0 0,0 7 0 16,-12 8-9-16,-9 5 1 0,-9 3-1503 0</inkml:trace>
  <inkml:trace contextRef="#ctx0" brushRef="#br0" timeOffset="30362.73">14089 10752 752 0,'0'0'0'0,"0"0"0"16,0 0 0-16,0 0-565 0</inkml:trace>
  <inkml:trace contextRef="#ctx0" brushRef="#br0" timeOffset="37992.78">7095 14475 653 0,'0'0'0'0,"0"0"0"0,0 0 0 0,0 0 28 16,-26-17 1-16,26 14-1 0,0 6 1 0,-6-3 24 0,2-3 1 0,4 1 0 0,0 2-1 16,0 2-23-16,0 3 0 0,0-1 0 0,4 0 0 15,2-2-27-15,5 0-1 0,-4 3 0 0,25-1 2 0,6-2 7 16,-3 2 1-16,3 5-1 0,-5-3 2 0,-10-4-10 15,1 0 0-15,-3 5 1 0,7-3 0 0,0 0-3 16,-6 1 2-16,1-3-1 0,3 2 0 0,-7-4-1 16,3 0 0-16,4 0 1 0,-3 0 0 0,5 0 17 15,0 0 0-15,6 0 0 0,5 0 1 0,0-4-6 16,-5 2 0-16,5 2 1 0,-1-3-1 0,1-3 0 0,-11 2 0 16,0 8 1-16,0-10 0 0,-1 1 4 0,1 1 0 15,7 4 0-15,-1-4 1 0,-2 2-9 0,7 0 1 16,-5 2-1-16,16 4 0 0,-12 0 5 0,3-4 1 15,-2 0-2-15,4 0 2 0,-3 0-16 0,-7-4 0 16,1 8 0-16,-2-2 2 0,2 0-2 0,5-2 1 16,0 0-1-16,2 0 1 0,1 0 0 0,-1 0-1 15,6 3 0-15,5 1 0 0,-7-4-1 0,-6-2 1 0,-1 4 0 16,3-2 0-16,-2 4 0 0,-1-4 2 0,1 0-1 16,0 0 0-16,10-4 0 0,-4 0 2 0,7 1-1 15,1 3 0-15,-1 0 1 0,-7-2 0 0,0 0 1 16,-6 2-1-16,4-6 4 0,-9 2 1 0,9 1-1 15,2 8 1-15,0-5-1 0,-4-2 0 0,4 2 0 16,4 0 1-16,1-3-5 0,-12 3 2 0,7 5-2 16,0-5 2-16,-6-2-2 0,-7 2 2 0,3 4-1 0,3 2 1 15,-3-10-1-15,3 2-1 0,1 4 1 16,10-2-1-16,-10 0-3 0,-3 4 1 0,3 0 1 0,6 1-1 16,-6-3-2-16,-7-2 0 0,2 0 0 0,-2 0 1 15,-4 0-1-15,0 0 1 0,-4 0 0 0,8-2 0 16,0 2-1-16,-2 2 1 0,9 2-1 0,-5-8 2 0,3 4-2 15,-7 4 1-15,6-4-1 0,1 0 1 0,-1-6 0 16,-12 4 1-16,4 2 0 0,4-3 1 0,-8-1-1 16,-3 4 1-16,3 0 1 0,4 0-1 0,-7 0-2 15,3-4 1-15,4 8 0 0,-1-8 0 0,1 2-1 16,-2 0 0-16,2 2 0 0,2-2 0 0,2-1 1 16,-4 1 2-16,0 2-2 0,4-2 1 0,-2 0 1 0,-8 0-1 15,1 2 1-15,10 2-1 0,-8-4-2 0,-7 0 1 16,1 0-1-16,2 0 2 0,-3-1 17 0,-1 1 0 15,2 4 0-15,5-4 2 0,-1 0-13 0,-6 0 0 16,5 2 0-16,4-2 1 0,-7 0 6 0,2 0 1 16,-3 2 0-16,3-2 0 0,3-1-17 0,-5 1 0 15,0 2 0-15,7-2 0 0,-7 0-3 0,-4 0 0 0,3 2 1 16,5-2 0-16,-8 0-3 0,-2 0 1 0,-2 2-1 16,6 2 1-16,-2 0-2 0,-4-2 1 0,0-2-1 15,1 0 2-15,-1-1-5 0,-4 3 1 0,1 0-1 16,1 0 1-16,-5 0 6 0,2-2-1 0,-1 0 1 15,6 2 1-15,-1-2-1 0,1 2 1 0,-2 0 0 16,1 0-1-16,12 0 2 0,-7 0 0 0,-2 0 0 16,15 0 0-16,10-4-1 0,1 2 1 0,6 4-1438 15</inkml:trace>
  <inkml:trace contextRef="#ctx0" brushRef="#br0" timeOffset="38910.53">14997 14770 200 0,'0'0'0'0,"0"0"0"15,38-4 0-15,-12 2-21 0,-9 2 1 0,7 0-1 16,4-5 0-16,-5 3 72 0,5 0-1 0,5 0 1 16,5-2 0-16,7 2 16 0,5 2-1 0,1 0 0 15,3-5 1-15,-7 3-13 0,-4 0 1 0,2 0 0 16,0-2 0-16,0 2-29 0,0-3 0 0,9 3 0 0,6 2 1 16,-2-2-2-16,-4-2 2 0,4 2-1 0,4 0 1 15,-8-3-18-15,-5 1 1 0,2 0-1 0,5 2 1 16,0 2 10-16,0 0 1 0,6-4-1 0,2 1 0 15,-6-3 0-15,-12 4 0 0,1 2 1 0,-2-6 0 0,0-1-3 16,-4 5 0-16,8 4 0 0,3-2 1 0,-5-2-1 16,-2 0 1-16,0 4-1 0,0 0 1 0,0 5-7 15,-6-5 1-15,4 2-1 0,-5-4 0 0,3 2 4 16,-2 4 0-16,2-1-1 0,8-1 1 0,7 2-12 16,-7 3 0-16,7-3-1 0,4-2 2 0,-60-4-1124 15</inkml:trace>
  <inkml:trace contextRef="#ctx0" brushRef="#br0" timeOffset="39533.64">18959 14753 967 0,'0'0'0'0,"0"0"0"16,0 0 0-16,0-4 48 0,0 2 0 0,7 2 1 15,-7-2 0-15,4-1-19 0,-4 1 2 0,0-2-2 16,2 2 1-16,2 0-12 0,-4 0 1 0,0 0-1 0,7-1 1 16,-3-1-20-16,7 0 1 0,-5 2-1 0,18-5 1 15,8-1 13-15,3-1 0 0,-3 3 1 0,2-2-1 16,-6 1-13-16,4 3 1 0,2 0-1 0,1-3 1 15,-7 5 16-15,-2 0 0 0,1-2 0 0,6-9 1 16,-5 5-10-16,-3 3 0 0,5 3 0 0,5-2 1 0,-1 0 0 16,0-1 0-16,11 1 0 0,11 0 1 0,-2 2-8 15,-5 2 0-15,3 0-1 0,-1-7 2 0,-8 1-4 16,-4 2 0-16,2 4 0 0,4 0 0 0,4-4-7 16,7 1 1-16,10 6 0 0,1-1 0 0,-5-7 6 15,-8 3 0-15,-3 2 0 0,3-2 1 0,-2-2 2 16,-1 2 1-16,9 2-1 0,13 0 2 0,0-4-1 0,-11-1 2 15,3 3-2-15,-3 0 2 16,-2-4 3-16,-8 1 1 0,10 5-1 0,2 0 1 0,5-4-5 16,2 2-1-16,-5-4 0 0,-3-1 1 0,-12 5-4 0,-6-2 1 15,5 0 1-15,5-3-1 0,6 1-1 0,-3 2 1 16,2 4-1-16,10-5 2 16,-12-1 6-16,-12 0 1 0,1 1-1 0,0 3 1 0,-2 0 11 15,2 0 0-15,-2 0 1 0,7-2-1 0,4-1-4 0,-7 3 0 16,0 2 0-16,3-4-1 0,-13 0-3 0,-5 2 0 0,-2 2 1 15,-2 0-1-15,0-3-7 0,-6 1-1 16,-1 2 1-16,-1 0 1 0,-5-2 12 0,0 0 1 16,5 4 0-16,-1-2 0 0,-4 0-14 0,-4 0 0 15,2 0-1-15,2 4 1 0,1 3 1 0,-8-3-1 16,-3 0 1-16,-7 1 1 0,0-5-1560 0</inkml:trace>
  <inkml:trace contextRef="#ctx0" brushRef="#br0" timeOffset="42321.86">2622 16037 12 0,'0'0'0'0,"0"0"0"16,0 0 0-16,-28-12 0 0,26 9 0 0,-5-1 0 16,-3-4 0-16,-1 1 0 0,7 3 0 0,-1 2 0 15,5 2 0-15,0 0 0 0,0 0 0 0,0 0 0 0,0-2 0 16,0 0 0-16,0 2 0 0,0 0 0 0,0 0 0 15,0 0 0-15,0 0 0 0,0 0 0 0,0-5 0 16,5 1 0-16,-1 0 0 0,2 2 0 0,5-2 0 16,2-3 0-16,-2 1 0 0,-1-1 0 0,1 1 0 15,0 0 0-15,0 1 0 0,-9 5 0 0,8-2 0 0,8 0 0 16,-3 0 0-16,2 2 0 0,4-2 0 0,3 0 0 16,2-3 0-16,-7 3 0 0,9 0 0 0,-2-4 0 15,-9 2 0-15,0-5 0 0,7 3 0 0,-3-1 1 16,-4 1 0-16,0 2 0 0,1 2 0 0,1 2 18 15,-8-3 2-15,2-1-2 0,10 0 1 0,-4 0 15 16,-6-1 1-16,-2 3-2 0,6-2 2 0,11 0-8 0,-4 0 0 16,-3 1 0-16,7 1 1 0,0-2-5 0,0 0 2 15,0-3-1-15,0 3 0 0,4 2-4 0,-11 0 0 16,9 0-1-16,-2 0 2 0,0-3 9 0,-6 1 0 16,-5 2 1-16,4 0-1 0,3 0-4 0,-7 0 0 15,2 0 0-15,-6-1 1 0,5-1-4 0,3 2 0 0,-6 4 1 16,11 0 0-16,-5-4-15 0,1-2 1 0,1 2 0 15,10 6 0-15,-1-6-4 0,2-2 0 0,-2 4 0 16,5 2 1-16,-5-2-6 0,-4 0 0 0,4 0 0 16,-2 0 2-16,-2 0-3 0,-2 0 1 0,-5 0-1 15,3 0 1-15,-1 0-2 0,-1 0 0 0,6 0 0 16,0 0 0-16,0 0 0 0,4 0 1 0,-2 0-1 16,9 0 2-16,-5 0 5 0,-2 0 1 0,2 2 0 15,5 2 1-15,-7-2-1 0,-4 0 1 0,0 1 0 16,-4-1 0-16,1-4 0 0,-5-1 1 0,8 6-1 0,0-1 1 15,-3-4-5-15,-1-1 0 0,2 1 0 0,4 4 0 16,2-2-2-16,0-2-1 0,5 2 0 0,1-2 0 16,1 0 5-16,-5 2 1 0,-2 0-1 0,7-2 0 0,-5 0-5 15,-8 0 0-15,4 2 0 0,2-5 0 0,-8 3 2 16,4 2-1-16,-2 0 0 0,-3 0 1 0,5-4 14 16,4 2 0-16,3 2 0 0,6 0 1 0,1 0-11 15,-9 0 1-15,1-2 0 0,7-2-1 0,-5 4-1 16,-12 2 0-16,4 0 0 0,0-2-1 0,-5-4-3 15,-1 1 0-15,4 6-1 0,-3-1 2 0,5 0-3 0,-4-2 1 16,1-4-1-16,3 4 1 0,-4 0-3 0,4-3 1 16,0 1 0-16,4 2 0 0,-2 0-1 0,-2 0 1 15,0 0-1-15,0 2 1 0,-7 3 5 0,1-5-1 16,6-2 0-16,-11 2 1 0,6 0 4 0,-8-3 0 16,3 1 0-16,-3-2 1 0,-3 2-1 0,-5 2 1 15,4 0-1-15,4-2 1 0,2-2 9 0,-6 1 0 16,1 3 0-16,-1 0 2 0,6-2-19 0,-2 0 1 15,-4 0-1-15,8 2 2 0,3-2 1 0,-5-2 1 0,-2 2 0 16,2-1 0-16,0 1-6 0,1 0 2 0,-3-2-2 16,4 2 1-16,-4 2-1 0,2 0 1 0,-6-2-1 15,6 2 1-15,-2 0-1 0,-2 0 0 0,-2 0 0 16,10-5 1-16,-8 3-1 0,2 2 0 0,-2 0 0 16,-2-2 1-16,4 2 0 0,-9 2 0 0,1 0 0 15,10-2 1-15,0-4 0 0,-6 2 1 0,4 4-1 16,-5 2 2-16,1-2 8 0,2-2 1 0,-2 0-1 0,2 0 0 15,2 0-12-15,0-2 0 0,-2 2 0 16,4 0 1-16,4 0-1 0,-4 0 0 0,1 2 0 0,9 1 0 16,-1-1-10-16,-6 0 0 0,1-2 0 0,11 0 0 15,-12 2-5-15,1 0 1 0,7 0-1 0,0-2 1 16,0 0 9-16,-11 0 1 0,4 0-1 0,7 2 2 0,-11-2-1 16,-2 0 1-16,3 3 0 0,5-1 0 0,-6 0 2 15,3-2 1-15,-1 0 0 0,3 2 0 0,1-2 0 16,5-2 0-16,-6 2 0 0,5 2 0 0,1 0 1 15,5 0 2-15,-1 0-2 0,2 0 1 0,-6-2-2 16,-4 0 0-16,3 0 0 0,1 0 1 0,0 0-1 0,-6 0 0 16,1 0 0-16,3 3 1 0,-9-1-1 0,0-2 0 15,7 0 0-15,-7-5 0 0,5 5 0 0,-1 3 0 16,1-3 0-16,1-3 0 0,5 1 0 0,4 2 0 16,-8 0 0-16,4 0 0 0,0-4 0 0,0 2 0 15,4 4 0-15,-2 0 0 0,-2-4 0 0,-7 0 0 16,1 0 0-16,6 2 0 0,-5 0 0 0,-8 0 0 0,2 0 0 15,5 0 0-15,-1 0 2 0,-8 0 2 0,4 0-1 16,5 4 1-16,2-4-3 0,-7-2 1 0,4 0 0 16,5 4 0-16,-2-2 0 0,3 0-1 0,-5 2 0 15,8 4 0-15,-4-3-1 0,-5-3 1 0,5 2 0 16,4 0 0-16,-6 0-1 0,-7-2 1 0,4 0-1 16,3 0 2-16,-3 0-2 0,-3 0 0 0,3 0 0 15,3 2 0-15,-7-2 1 0,4 0 0 0,-4 2 0 16,5 2 1-16,1-1-1 0,-5-3 0 0,-3 0 1 15,8 0-1-15,5 0 1 0,-2 0 1 0,-2 0 0 16,10 0 0-16,-2 0-2 0,-4 0 1 0,-4 2-1 0,8 0 2 16,-9-4-2-16,3 0 0 0,-2-1 0 0,2 3 0 15,-3-2-1-15,-6-2 1 0,5 2 0 0,-1 2 0 16,-1-2 7-16,-5-2 0 0,2 1 0 0,4 3 1 0,3-2-1 16,4-2 1-16,-2 2-1 0,-3 2 1 0,1 0-5 15,4 0 2-15,0 0-2 0,4-2 2 0,-4 0 13 16,-5 0 0-16,-1-3 0 0,6 3 1 0,0 0-15 15,-7-2 0-15,7 2 1 0,0 4 0 0,-5-4 0 16,-1-3 1-16,-5 3 0 0,0 2 1 0,5-2-4 16,6-2 2-16,-11 0-1 0,11 4 1 0,4-5 2 0,-4-1 1 15,6 0-1-15,-6 6 1 0,6-5-8 0,-8 1 1 16,4 2 0-16,7 0 1 0,-9-5 0 0,-5 1 0 16,9 4 1-16,-2 2 0 0,-2-4-3 0,-8-1 1 15,3 1 0-15,1 2 0 0,-3-2-1 0,7-3 0 16,5 1 0-16,-3 4 0 0,2 0 2 0,-4-2-1 15,6-1 0-15,5 3 1 0,-7 0 4 0,-2-2 0 16,2 2 0-16,2-3-1 0,-1 1-1 0,-5 2-1 0,-1 2 1 16,-3-2 0-16,4 0 0 0,-2 0 1 0,2 0-2 15,-5 2 2-15,5 0-2 0,4-3 1 0,-8 1-1 16,8 2 1-16,3-2-1 0,-1 0 1 0,-2 2-1 16,2 0 1-16,-1-2-5 0,-3 2 0 0,-2 2 0 15,-1 0 0-15,6-4 0 0,-8 0 0 0,1 2 0 16,0-2 0-16,-2 0-2 0,3 0 1 0,1-1 0 15,5 1 0-15,-6 2 0 0,6 2 0 16,-3 1 0-16,4-1 0 0,5-4-3 0,-11-1 2 0,10 1-1 0,1 2 0 16,-5-2 1-16,-6 0 1 0,0 4-1 0,4 0 1 15,0-2-3-15,-8 0 2 0,8 2-1 0,-4 3 0 16,6-5 1-16,-6-2 1 0,7 4-1 0,3 2 1 16,1-2-3-16,-5 0 2 0,5-2-1 0,4 2 0 0,-4 3 1 15,-9-3 1-15,6 0-1 0,-2 0 1 0,1-2 1 16,-7 0 0-16,0 2 0 0,4 2 0 0,-2-4-1 15,2 0-1-15,9 5 1 0,-3-1 1 0,1-2 3 16,0 0-1-16,-1 2 0 0,7 1 0 0,-6-3-1 16,-7 0 2-16,-2 0-1 0,7 0 0 0,-7 0-1 0,-2 0 0 15,6 5 1-15,-2-1 0 0,3-6-1 0,-3 2 0 16,11 0 0-16,2 3 0 0,-4 1-1 0,-7-6 1 16,9 4-1-16,-2-2 2 0,-3 3-2 0,-5-1 1 15,1-2-1-15,-2 0 1 0,2-2-1 0,-6 0 0 16,7 2 0-16,1 0 0 0,-1-2 1 0,-3 0 0 15,4 2 0-15,3 1 0 0,0-6 1 0,-3-1 2 16,1 2-1-16,5 4 1 0,-7-2 0 0,-7-2 1 0,0 2-1 16,4 0 1-16,-9-4-5 0,5 2 0 0,7 4 0 15,-3 0 0-15,2-4 0 0,-2-2 0 0,3 1 0 16,10 8 0-16,-9-3-2 0,-6-4 1 0,9 0 0 16,0-1 0-16,-5 3 0 0,-6 0 1 0,4-4 0 15,-4 4 0-15,-4 0 0 0,4-2 0 0,-1 0 0 16,6 2 1-16,-5 0 4 0,-1 0-1 0,8 0 1 15,3 0-1-15,-3 0 1 0,-5 0 0 0,4 0 0 0,0 0 0 16,1-4-4-16,-7 2 2 0,-2 2-1 16,4 6 0-16,-3-6-2 0,-5 2 0 0,-1 0 0 0,1-2 1 15,1 0-1-15,1 2 0 0,-2 5 0 0,5-1 0 16,6-4 0-16,1 2 0 0,11 3 0 0,0 3 0 16,5 1-2-16,-8 0 1 0,4 4-1 0,1-5 0 0,-47-10-1472 15</inkml:trace>
  <inkml:trace contextRef="#ctx0" brushRef="#br0" timeOffset="43876.22">17592 15718 501 0,'0'0'0'0,"0"0"0"0,0 0 0 0,0 0-3 0,0 0-1 15,0 0 1-15,0 0 1 0,30-4 2 0,-19 2 0 16,-5 2 0-16,16 0 0 0,-1 0 12 0,-4 0 0 15,0 0 1-15,7-2 0 0,-3-2-9 0,-3-1-1 16,-1 1 0-16,2 2 2 0,5 0-5 0,-3 0 0 16,-1 2 0-16,7-2 0 0,6-1 1 0,-1 1 0 0,2 2 0 15,5 2 0-15,-1 3 4 0,1-3 0 0,0-2 1 16,-3-2 0-16,-4 0 24 0,-4 2 1 0,0 2 0 16,0 0 0-16,0-4-8 0,-2 0-1 0,2 2 0 15,2 4 1-15,4-2-13 0,3 0 0 0,1 2 0 16,7 1 0-16,-4-3 8 0,2 0 0 0,2 2 0 15,0-4 1-15,-6 0-4 0,-7 0 1 0,-2 0-2 16,4 0 2-16,5 0 9 0,-7 2-1 0,7 3 1 16,2-1 1-16,8-6-18 0,0 0 1 0,3-1 0 15,2 6-1-15,-7-1 10 0,-9-2 0 0,5-2 0 0,-2-1 1 16,-2 3-8-16,-3 3-1 0,1 1 0 0,6-2 1 16,8-2-1-16,-6 0 0 0,11 0 0 0,9 2 0 15,-14 0-1-15,-8-2 1 0,-2-2-1 0,4-2 2 0,0 4 8 16,-2 0 0-16,2-2 0 0,9 0 0 15,4-1-5-15,-3 3 2 0,1 0-1 0,6-4 0 0,-8-2 3 16,-9 1 1-16,-2 8 1 0,-2-3-1 0,-2-3-13 16,1 1 2-16,8 0 0 15,7 4 0-15,1-2-1 0,-4-2 0 0,-7 2 0 0,8 4 1 0,-12-4-8 16,-9-2 1-16,3 2-1 0,-1 2 1 16,5 1 0-16,-5-1 2 0,3 2-1 0,1-2 0 15,3-2-2-15,4 0 0 0,0 2 0 0,-2 3 1 16,-4-3-1-16,-9 0 0 0,6 0 0 0,1 0 0 15,-9-4 0-15,0 0 1 0,-1 2 1 0,1 2-1 0,-2-2 1 0,2-2 0 16,4 4 0-16,-2-2 1 0,5-2 0 0,-3 0 2 16,2 0-2-16,5-3 1 0,-1 3-3 0,-10 2 2 15,5 0-1-15,1-2 0 0,-6-2 2 0,-7-1-1 0,3 1 0 16,4 6 1-16,-7-6-1 0,1-2 2 0,-3 1-2 16,3 3 1-1,-1 0 4-15,3 0 0 0,-3 0 0 0,3 0 1 0,-3 2-5 0,7 0 1 0,0-4-1 16,4-1 1-16,-4 1-1 0,-4 0 2 0,1 0-2 15,5-3 2-15,-8 3 2 0,-5-5 1 16,0 7-1-16,5 0 1 0,-7-4-8 0,-7 2 1 16,7-3 0-16,3 1 1 0,-8 2 0 0,-3 1 0 15,-1-1 1-15,3 0 0 0,-3 0-3 0,-2 2 2 0,-1 2-2 16,3-5 1-16,-2 3 8 0,3 0 0 0,-7 0 0 16,0-2 1-16,4 2-7 0,-4 2 0 0,4 0 1 15,-1-3-1-15,-3 1 1 0,4 2 0 0,0 0 1 0,9 0 0 16,-13 0-1399-16</inkml:trace>
  <inkml:trace contextRef="#ctx0" brushRef="#br0" timeOffset="46551.8">3991 17009 904 0,'0'0'0'0,"0"0"0"0,0 0 0 0,0 0 36 0,0 0 0 0,0 0 0 16,0 0 0-16,0 0 15 0,0 0 1 0,0 0-1 16,0 0 1-16,0 0-47 0,0 0 0 0,0 0 0 15,0 0 0-15,0 0-22 0,24 6 2 0,-13 1-2 16,6-1 1-16,0-2 16 0,2-2 0 0,-2 1 0 16,3-1 0-16,-5 0-11 0,2 0 0 0,-2 2 0 15,-2-2 0-15,4-2-3 0,0 0-1 0,-2 2 1 16,-2 1 0-16,9-3 2 0,1 0 1 0,-1 0-2 0,12-3 2 15,3-1 1-15,-3 2 1 0,0 2-1 0,11-2 1 16,-12 0 10-16,1 0 1 0,-8-3-1 0,-3-1 2 16,5 2 3-16,-4 2 1 0,4-3 0 0,4-1 1 15,-11 2-3-15,3 2 1 0,4-3 0 0,6-1-1 0,-2 0 14 16,-4 1 0-16,11 3 0 0,0-2 2 0,1-7-17 16,-7-1 2-16,5 3-1 0,3 5 1 0,-5 0 1 15,-8-3-1-15,7 3 1 0,-7-2 1 0,0-1-4 16,4 3 2-16,-2 0 0 0,8-3-1 0,7 3 3 15,-2 2 1-15,9-2-1 0,-3-1 1 0,-4 3-1 0,-2 0 0 16,-2 0 0-16,-2 0 1 0,-5-4 4 0,-6 1 2 16,4 5-1-16,7 0 1 0,-7-4-9 0,5 0 1 15,5 2 0-15,8 2 1 0,-5 0-8 0,-4-2 1 16,4-1 0-16,4 6 0 0,-12-6 5 0,-7-1 1 16,4 2-2-16,-2 2 2 0,0-4-7 0,-4 0 0 15,7-1 0-15,3 5 1 0,7-2 0 0,-4-2 1 0,6 2-1 16,9 4 2-16,-15-2-6 0,-2-4 2 0,-1 2 0 15,3 4 0-15,-2-2-11 0,-7-5-1 0,2 5 1 16,5 3 0-16,-1-3 12 0,5-3 0 0,9 6 0 16,-1 1 0-16,5-2 1 0,-13 0 1 0,2 0 0 15,0 0 1-15,-6-2 1 0,-5 0 1 0,5 0-1 16,0 5 1-16,4-3-1 0,-7 0 2 16,13 2-1-16,7 2 1 0,-6-3-2 0,-1-3 1 0,0 0-1 15,-1 0 1-15,-10 0 3 0,1 0 1 0,-1 0-2 16,3 4 2-16,2-2-7 0,0-2 0 0,4 2 0 0,9 0 0 15,0-4-2-15,-2 0 0 0,-3 0 0 0,3 2 1 16,-9-2-1-16,-4-3 0 0,4 3 0 0,-2 2 0 16,2-2-1-16,6-2 1 0,9 0 0 0,11 2 0 0,-13-1-1 15,-8-1 1-15,-1-2-1 0,-2 2 1 0,-4 4 0 16,2-3 0-16,5 1 0 0,1 0 0 0,5-2 0 16,0 0 1-16,-1 2 0 0,6 2 0 0,-10-3 2 15,-4-1 0-15,-6 2-1 0,4 2 2 0,-2-2-3 16,-4-2 1-16,6 2 0 0,11-1 1 0,-5-1 3 15,-6 2 1-15,9 2 0 0,-3-2-1 0,-12-4-9 16,0-1 1-16,-5 5 0 0,5 2-1 0,-7-2-10 0,-2-2-1 16,2 2 1-16,9-1 1 0,-2-1 17 0,3 0 1 15,-3 0-1-15,6 2 1 0,-4-1 12 0,-5-1 0 16,1 2 0-16,-7 2 1 0,-2 0-9 0,-4-2 0 16,3 2 0-16,-5 0 0 0,2-4-3 0,-3 2 1 15,-4 2-1-15,7 0 1 0,-7-3 2 0,4 6 0 16,1 1 0-16,-1-2 0 0,-1-4-9 0,-5 0 1 0,8 4 1 15,3 0-1-15,-4 0 1 0,-10-2 1 0,10 0-1 16,-1 0 1-16,-4 0 3 0,-4 0 1 0,-2 0 0 16,6 0 0-16,-2 0 0 0,-4 0 1 0,-5 0-2 15,5 0 2-15,-4 0-1 0,-1 0 1 0,5 0 0 16,0 0 0-16,-1 0-4 0,-8 0 0 0,3 0 1 16,1 0-1-16,5 0 4 0,-5 0 0 0,-6 0 0 15,11 2 2-15,-7 2-10 0,3 1 1 0,-1-3 0 0,3 4 0 16,-3 1 0-16,1-3-1 0,-1-2 0 0,13 6 1 15,5 1-3-15,0-3 1 0,4 3 0 0,10 6 0 16,5-5-1-16,2-5 1 0,15 1-1387 0</inkml:trace>
  <inkml:trace contextRef="#ctx0" brushRef="#br0" timeOffset="47802.28">17208 17113 515 0,'0'0'0'0,"0"0"0"0,0 0 0 15,0 0 55-15,0 0 1 0,0 0 0 0,0 0 0 0,-15-21 21 16,15 21 1-16,0 0-1 0,0 0 2 0,0-2-18 15,0 2 2-15,0 2 0 0,0 0 0 0,0-2-46 16,0-2 1-16,0 2-1 0,0-2 1 0,0 0-16 16,0 2 0-16,0 0 0 0,4-3 1 0,2 1-2 0,1 0 1 15,4 0 0-15,-1-2 0 0,7 0-2 0,-2-1 0 16,-4 3 0-16,6 0 0 0,3 0-1 0,1 2 1 16,-4 0-1-16,9-2 1 0,-2 0-1 0,4 2 0 15,0 0 0-15,4-2 1 0,2 2 0 0,0 2 0 16,1-2 0-16,3-2 0 0,-1-3 1 0,-3 3 1 15,-2 4 0-15,5-2 1 0,2-2 1 0,-7 0 1 0,0 2-1 16,4-2 1-16,3 0 2 0,6 0 2 16,5 0 0-16,5-1 0 0,-1 1-4 0,-7 2-1 0,3 0 1 15,-1-4 0-15,0 0-5 0,-4 2 2 0,5 2-2 16,8-2 1-16,2 2-1 0,2 2 1 0,-2 0-1 16,7-4 1-16,-5 2-1 0,-10 0 0 0,3 0 0 15,5-9 0-15,3 7-1 0,-7 4 1 0,10 2 0 16,1-10 0-16,-5 4-1 0,-6 2 1 0,4-4 0 15,-4-1 0-15,-1 3 10 0,-5 0 0 0,6-2 0 0,12 2 0 16,-12 2 9-16,0-2 0 0,-2-3 0 0,8 5 2 16,-13-2-15-16,-4-2 1 0,0 0 0 0,-2 2 1 15,-2 2 10-15,4 0 0 0,-2-2-1 0,9 2 1 16,-3 0-12-16,-6 0 0 0,-2 0-1 0,2 2 1 0,-9-2 16 16,-6 0 2-16,2 2-1 0,0 0 1 0,-2 0-4 15,-5 0 2-15,1 2-2 0,-2-1 1 16,1-3-20-16,-1 4 1 0,-5 6 1 0,0-7-1 0,-6 1-2 15,-1 2 1-15,1-2 0 0,4-1 0 16,-6-3-1-16,-5 0 1 0,0 2 1 0,-2 0-1 0,3 0-1 16,-1 0 0-16,-2 0 0 0,5 0 1 0,1 3-1 15,-1-1 0-15,-7-2 0 0,4 2 0 0,-2 0-1 16,2-1 0-16,-4 1-1 0,-4 4 1 0,4-8-1416 0</inkml:trace>
  <inkml:trace contextRef="#ctx0" brushRef="#br0" timeOffset="48776.33">2839 18136 357 0,'0'0'-1'0,"66"-32"24"0,-14 15-1 16,-14 4 1-16,-10 5 0 0,0-1 15 0,-9 3 1 16,5 1-1-16,4-3 0 0,4-1-22 0,5 3 0 15,1 0 0-15,7 1 1 0,-2 1 13 0,0 0 2 16,-2-5-2-16,4 3 1 0,-6 0-24 0,-1-1 0 15,-3 3 0-15,-3 2 0 0,2-2 1 0,1-3 0 16,8 1 0-16,8 0 1 0,-6-1 10 0,4 1 0 16,1 2 0-16,6 4 0 0,-7-7-10 0,-8 1 0 0,4-1 0 15,-2 5 1-15,-9 0 6 0,5-2 1 0,6 0-1 16,9-3 0-16,-3-1-12 0,1 1-1 0,-3 5 1 16,7 0 0-16,-11-4-2 0,-7-1 2 0,1 1-2 15,0 2 1-15,-1 4-3 0,-3 0 0 0,14-2 0 16,-4-3 1-16,0 1 0 0,9 0 1 0,-7 2-1 15,3 2 0-15,1-7-2 0,-8-1 1 0,-4 1 0 16,1 3 0-16,-1 0 0 0,4-5 1 0,2-3-1 16,17 1 1-16,-2 0 17 0,-4 3 1 0,0-1 0 15,6 5 0-15,-6-2 0 0,-2-3 1 0,2 3 0 0,12 4 0 16,10-5-8-16,-5 3 2 0,6 0-1 16,5 0 0-16,-84 4-963 0</inkml:trace>
  <inkml:trace contextRef="#ctx0" brushRef="#br0" timeOffset="49531.14">8551 18089 12 0,'10'-4'0'0,"53"-18"16"0,-5 5-1 15,-3 11 1-15,-1 6 0 0,-9-2 7 0,0 0 1 16,0 2-1-16,0-2 1 0,-2 0-20 0,-8 2 1 15,8 2-1-15,4 0 2 0,0 0-1 0,4-2-1 16,10 0 0-16,1 4 1 0,-2-2-3 0,-9 0 0 16,1 1 1-16,-3-1-1 0,1 0-1 0,1 0 0 15,9 0 0-15,9 0 0 0,2-2 13 0,-15 0-1 0,6 0 1 16,2 0 0-16,-6 0 7 0,-2 0-1 0,6 0 0 16,9 0 1-16,2 0 3 0,-6 0-1 0,6 0 1 15,0-2 1-15,-7 0 7 0,1 0 1 0,10-2-1 16,11 1 1-16,-4 1-3 0,-9-2 2 0,2 2-1 15,0 4 0-15,-8-6-2 0,2-3-1 0,17 5 0 16,13 2 1-16,-17 0-4 0,-16 0-1 0,7 2 1 16,9 3 0-16,8-3-2 0,-4 0 1 0,7 2-1 15,-1-2 1-15,-4 3-10 0,5-1 1 0,23 0 0 16,4 0-1-16,-16-2-8 0,-1 1-1 0,11 1-817 0</inkml:trace>
  <inkml:trace contextRef="#ctx0" brushRef="#br0" timeOffset="58465.82">1823 15829 552 0,'0'0'0'0,"0"0"0"0,0 0 0 0,0 0 64 16,0 0 0-16,0 0 0 0,-10-21 1 0,16 21-49 15,-6 0 2-15,0 0-1 0,4 0 1 0,-4 0 1 16,7 0 0-16,-3 0 0 0,9-5 2 0,8-1-14 0,3 0 1 16,-9-1 0-16,13 3 1 0,-4 0-9 0,1 2 0 15,-1-3 0-15,-3 5 0 0,7-2-1 0,-4 0 1 16,15 2-1-16,3 2 1 0,4 0-2 0,-6 3-1 16,8-5 1-16,-1 2 0 0,-9-2 1 0,1 0 1 15,-5 0 0-15,5-2 0 0,-11 2-2 0,4 0 0 16,2 0 0-16,16 2 1 0,-5 0-2 0,6-2 0 15,5 0 0-15,9 0 1 0,-18 0-3 0,-9 0 2 0,8 2-1 16,-8 0 0-16,5 0 2 0,-9 0 0 0,5 1-1 16,13 1 2-16,3 0-2 0,-1-2 0 0,6-2-1 15,-2 2 1-15,-8 3 1 0,-10-3 0 0,3-2 0 16,2-2 1-16,-2 4-2 0,-2 0 0 0,15-2 0 16,10 0 1-16,1 0 0 0,-7 0 0 0,-2 2 0 15,-2 0 1-15,-7 0 0 0,1 0 0 0,-5 0 0 16,15 3 1-16,-2-1-1 0,8-2 1 0,7-2-1 15,-2 2 1-15,-13 0-2 0,-9 0 2 0,1 1-1 16,1 3 1-16,-1 2-1 0,5-1 1 0,12-3 0 0,6-4 0 16,-6 2 6-16,-7 2-1 0,-2 1 1 0,-9-3 1 15,0 4 3-15,3 5 0 0,8-1 0 0,13-3 0 16,-2-1 9-16,-9 1 0 0,0 5 0 0,1-3 0 0,-10-3-12 16,-8 3 0-16,7 4 0 0,1-1-1 0,5-3 1 15,7-1 0-15,3 7 0 0,3-2-1 0,-19-2-6 16,-7-3 1-16,9 5-1 0,-3 0 2 0,1-3-1 15,3 1 1-15,16 4 0 0,13 0 0 0,-13-1-2 16,-7 3 0-16,3 3-819 0</inkml:trace>
  <inkml:trace contextRef="#ctx0" brushRef="#br0" timeOffset="61177.26">6005 10429 476 0,'0'0'0'0,"0"0"0"0,0 0 0 0,0 0 5 0,0 0 1 0,0 0-1 16,0 0 1-16,26-15 12 0,-26 15 0 0,2 0 0 16,4-5 1-16,-2 3-19 0,3 2 1 0,-7 0-1 0,11-4 1 15,-1 0-1-15,5 0 0 0,-6 1 0 0,6-1 0 16,-2 0 0-16,-2 0 0 0,-1-1 0 0,-5 3 0 16,5-2 0-16,-8 2 0 0,7 0 0 0,-7 0 0 15,3 2-1-15,-3 0 1 0,2 0-1 0,0 0 1 16,-2 0-1-16,3 0 1 0,-5-2-2 0,0 2 2 0,0 0-1 15,0 0 1-15,0-3-1 0,0 3 1 0,0 3 0 16,0-1 0-16,0-2 0 0,0-2 0 0,0 2 0 16,0 0 1-16,0-3 0 0,0 3 1 0,0 0 13 15,0 0 2-15,0-4-1 0,0 4 1 0,0 4 2 16,0-4 1-16,0 0 0 0,6 0 0 0,-6 0 4 16,7 0 1-16,-3-4-2 0,-4 4 2 0,4 4 4 0,3-4 0 15,-7 0 0-15,6 0 1 0,5 3-7 0,-1 1 2 16,-3-2-1-16,4 4 1 0,6-4-9 0,-2 1 1 15,-2 1-2-15,-3 2 2 0,8 1 2 0,-8-5 0 16,5-2 1-16,3 0 0 0,3 0-14 0,-2 0 2 16,-1 0-1-16,14 0 1 0,0 0 9 0,-2 0 0 15,9 0-1-15,-3 2 1 0,-2 2-11 0,-6-4 1 0,7 2-2 16,-1-4 2-16,-2 2 9 0,-4-4 0 0,-4 2 0 16,8 0 1-16,2-3-15 0,-6 3 2 0,4 2-1 15,-2 0 0-15,-2 0 16 0,2-4 0 0,5 2 1 16,6 0 0-16,-3 0-1 0,-6-1 1 0,7 1-1 15,0-2 1-15,-5-2-7 0,-10 1-1 0,4-5 0 16,-3 6 1-16,5-5-3 0,-2 3 1 0,-2-5 0 16,-2-2 0-16,4-2 4 0,-1-2 0 0,1 3-1 15,11-12 1-15,0 3-8 0,-5-3 0 0,5-4 0 16,-1 1 1-16,-3 3 2 0,-3 5 0 0,-2-3 0 0,-2-5 2 16,-7 5-5-16,1 7 2 0,-5-2-1 0,0 0 1 15,4-7-4-15,-8 5 0 0,2-2 1 0,-4-3-1 16,2 1 9-16,-2-5 1 0,-1 0-1 0,-3 5 1 0,4-5-9 15,-7 0 1-15,2-4 0 0,1 0 0 0,-3 2 3 16,0-2 0-16,-1 4 0 0,-3 5 0 0,0-1 4 16,0 1-1-16,0 6 0 0,0-7 2 0,0 1-14 15,0-3 1-15,-3 3 0 0,-1-1 0 0,4-4-1 16,-4 5 1-16,-3-1-1 0,1-6 2 0,2 5 7 16,-7 1 0-16,2-1 0 0,-6 1 1 0,0-4 13 0,7 5 0 15,-12 1 0-15,7 3 1 0,-4-4-13 16,0 6 0-16,-9 4 1 0,3 0-1 0,-1-4 5 0,-4 6 0 15,0 4-1-15,-8-5 1 0,-3-1-10 0,1-5 1 16,-8 6-1-16,1 3 0 0,11 0 9 0,0-1 1 16,2-1-1-16,-7 2 1 0,0 3-15 0,-2-1 1 15,-1-1 0-15,-8 3 1 0,-1-3 1 0,1 1 1 16,-6 1 0-16,-1 1-1 0,7 3 0 0,11 0-1 0,-1 2 1 16,-8-3 0-16,8 5-5 0,1 5 2 0,0-3-2 15,-10 2 1-15,-2 0-1 0,8 0 0 0,-5 1 0 16,1 7 0-16,0-3-1 0,8-1-1 0,1 5 1 15,3 4 0-15,3-2 3 0,0-4 2 0,2-1-1 16,-2 7 0-16,-3 2-3 0,-3-4 0 0,3 5 0 16,-8-6 0-16,3 3 0 0,1 0 0 0,0 5 0 15,1-1 0-15,10 2-2 0,6-4 0 0,-1 3 0 0,-3 1 1 16,2 5-4-16,7-1 1 0,0-1-1 0,0 6 1 16,2-5-2-16,4-5 2 0,-2 3-1 0,-2 5 1 15,4-5 4-15,5-1 0 0,0 6 0 0,-5-1 0 16,0-5 0-16,5-3 1 0,-1-2 0 0,3 2 0 15,0 3 6-15,1 1-1 0,6 5 1 0,-3-2 0 16,0 4-3-16,0 4 2 0,4-2-2 0,7 6 2 0,-5-2-1 16,5-1 0-16,0-1 0 0,1 8 0 0,3 1-4 15,-2-7 2-15,9 7-1 0,-1 2 0 0,3 6-2 16,4 4 0-16,8 11 0 0,9 5 1 0,7-1-13 16,4-2 0-16,15-10-1801 0</inkml:trace>
  <inkml:trace contextRef="#ctx0" brushRef="#br0" timeOffset="72896.35">6226 10169 564 0,'0'0'0'16,"0"0"0"-16,0 0 0 0,0 0 27 0,0 0 0 0,0 0 0 15,0 0 1-15,0 0-9 0,0 0 1 0,0 0-1 16,0 0 1-16,0 0 21 0,0 0 0 0,0 0 0 15,30-4 0-15,-9 12-16 0,1 3 1 0,-1-5 0 16,9 7-1-16,5-6-21 0,8-3 0 0,2-2 0 16,21-8 0-16,7-1 14 0,9-6 1 0,10-4 0 15,11-4 0-15,15-6 16 0,11-5 0 0,28-2 0 16,27-5-1-16,22 5-7 0,15 2 0 0,31-12-1003 16</inkml:trace>
</inkml:ink>
</file>

<file path=ppt/ink/ink11.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6:02:26.645"/>
    </inkml:context>
    <inkml:brush xml:id="br0">
      <inkml:brushProperty name="width" value="0.05292" units="cm"/>
      <inkml:brushProperty name="height" value="0.05292" units="cm"/>
      <inkml:brushProperty name="color" value="#FF0000"/>
    </inkml:brush>
  </inkml:definitions>
  <inkml:trace contextRef="#ctx0" brushRef="#br0">12904 4688 426 0,'0'0'0'16,"0"0"0"-16,0 0 0 0,0 0 26 0,0 0 0 15,0 0-1-15,0 0 2 0,0 0-13 0,0 0 0 16,0 0 1-16,0 0 0 0,0 0-2 0,0 0 2 16,0 0-1-16,0 0 1 0,0 0-15 0,23 21 0 15,-16-12 0-15,4 1 0 0,10 1 0 0,1-2 0 0,-3 1 0 16,2 1 0-16,-4 4 0 0,5 0 0 0,-5-7 0 16,7 7 0-16,-3 2 0 0,1-8 0 0,6 5 0 15,4-3 0-15,-2 0-1 0,-9-3 1 0,7 3-1 16,4-5 1-16,-4 3-2 0,-8-3 2 0,8 3-1 15,-1-5 1-15,1 2-1 0,-2-2 1 0,4 1-1 16,2 1 1-16,3-6-1 0,-3 0 1 0,7 4 0 16,10-2 0-16,-15 1-1 0,5-3 1 0,2-3 0 15,2 3 0-15,-3 0 0 0,-7 0 0 0,1-2 0 0,-2 2 0 16,2-4-1-16,-6 0 0 0,7 8-1 0,-7-4 1 16,0-4 1-16,4 4 0 0,-4 0 0 0,10-2 1 15,-6 0 1-15,-1 2 0 0,1 4-1 0,9 4 1 16,-14-6 2-16,1 1-1 0,0-3 0 0,0-3 2 0,0 3-1 15,-2 0 1-15,-3 0-1 0,5-2 1 0,0 2 16 16,0 0 0-16,4 0 1 0,-4-4 0 0,7 4-3 16,-3 0 1-16,2 0 1 0,11-4-1 0,-6 2-12 15,-5-3-1-15,3 1 1 0,3-2 1 0,-5 2 4 16,-7-5-1-16,0 3 0 0,4 1 1 0,-4-5-5 0,0-1-1 16,0 7 1-16,6-7 1 0,-2 7 0 0,-4-4 0 15,6 1 0-15,3-3 1 0,-3-3-2 0,-4 2 1 16,2 5 0-16,7 2 0 0,0-5 6 0,-9 3-1 15,2-5 1-15,2 7-1 0,-34 4-826 0</inkml:trace>
  <inkml:trace contextRef="#ctx0" brushRef="#br0" timeOffset="12355.08">6372 6315 12 0,'0'0'0'0,"0"0"0"0,0 0 0 0,0 0 0 16,0 0 0-16,0 0 0 0,0 0 0 0,0 0 0 15,0 0 0-15,0 0 0 0,0 0 0 0,0 0 0 0,0 0 0 16,0 0 0-16,0 0 0 0,0 0 0 0,0 0 0 15,0 0 0-15,0 0 0 0,28-15 0 0,-15 15 0 16,-3 0 0-16,-5 0 0 0,8 0 0 0,-3 0 0 16,-1 0 0-16,-1 0 0 0,3 4 0 0,-7-2 0 15,3 0 0-15,4-2 0 0,-1 0 0 0,1 0 0 16,-4 0 0-16,8 0 0 0,-3 2 0 0,-1 3 0 0,4-1 0 16,5-2 0-16,-3-2 0 0,4 0 0 0,-6 2 0 15,2 4 0-15,1-1 0 0,-6-5 0 0,-1 2 0 16,4 0 0-16,-2 0 0 0,-2 2 0 0,0 1 0 15,6-3 0-15,-2 0 0 0,-2 0 0 0,-3 2 0 16,7 3 0-16,5 1 0 0,-11-4 0 0,2-2 0 16,2 3 0-16,2-1 0 0,0 0 0 0,-6 3 0 15,6-3 0-15,6 2 0 0,-1 3 0 0,4-7 0 16,-3 6 0-16,10-3 0 0,-3-1 0 0,2-2 0 16,-4-2 0-16,0 0 0 0,-1 0 0 0,1 0 0 0,7 0 0 15,-10 0 0-15,-5 0 0 0,6 0 0 0,-3 0 0 16,-1 0 0-16,-5 0 0 0,4-2 0 0,-4 0 0 15,7 2 0-15,-2 0 0 16,-5 0 0-16,8-2 0 0,-1-3 0 0,-2 5 0 0,1 0 0 0,9-4 0 16,-2 2 5-16,-2 0 2 0,0 0-1 0,4-7 1 0,1 5 12 15,-10 2 0-15,5-2 0 0,4-1 0 0,-12 3-9 16,1-2 0-16,5 4 0 0,-3-4 0 0,1-3 10 16,-7 3 1-16,5 0-1 0,6-3 1 0,-7 3-1 15,1-2 1-15,1 6-1 0,9-4 1 0,-8-1-3 0,-3 5 1 16,7 0-1-16,0-8 1 0,-4 6 2 0,-3 2 1 15,3 0-1-15,4-9 2 0,-7 7-5 0,1 2 1 16,-5 0 0-16,7-4 0 0,-5 4-1 0,-6 0 1 16,4 0-1-16,4-4 1 0,-3 4 2 0,-3 0 0 15,-3 0 1-15,10-7-1 0,2 5 9 0,-7 2 2 16,4 2-1-16,5-4 1 0,-7 0-5 0,-2 2 0 16,9-4-1-16,-4 4 3 0,1 0-25 0,5 0 0 15,-4 4 1-15,12-2-1 0,-6-2 18 0,-2 0-1 0,0 4 0 16,11 1 1-16,-5 1-12 0,-6 2 0 0,9 1-812 15</inkml:trace>
  <inkml:trace contextRef="#ctx0" brushRef="#br0" timeOffset="14072.91">19142 6161 892 0,'0'0'0'0,"0"0"0"0,0 0 0 15,0 0 88-15,-5-21 1 0,5 21 0 0,-6 0-1 16,2 0-57-16,4 0 0 0,4 0 0 0,2 0 1 16,-6 0-22-16,0 0 0 0,0-4 0 0,5 0 0 15,8 2-10-15,-3 2 1 0,3 2 0 0,19-2 1 0,7 0-2 16,-5 0 1-16,1 0 0 0,-3 0 0 0,-8 0-1 16,-3 0 1-16,0 2 0 0,7 0 0 0,0 2 4 15,0-4 0-15,-4 4 0 0,4-4 1 0,0 3 1 16,4-1 2-16,2 4-1 0,9-2 1 0,-4-4 5 15,-5 2-1-15,7 3 1 0,2-1 0 0,-5-4-3 16,-3 4 2-16,-1-4-2 0,9 0 1 0,-9 2-12 0,1 3 1 16,3-1 1-16,7-4-1 0,-2 0 1 0,2 0 1 15,5 0 0-15,6 0 0 0,-5 0 0 0,-6 0 2 16,2 0-2-16,1 0 2 0,-1-4-2 0,-2 4 1 16,2 0 0-16,9-5 0 0,0 3 9 0,0 2 0 15,4-4 1-15,2-5-1 0,-8 7-6 0,-9 4 0 16,4 1-1-16,-2-6 2 0,3 1-2 0,-1-2-1 0,3 4 1 15,8 0 0-15,-9 0-1 0,-1 0 1 0,-1 4-1 16,2-8 1-16,-3 4-2 0,-12 0 1 0,7 4-1 16,-2-4 1-16,-2 0 16 0,-1 2 1 0,5 3-1 15,4-5 1-15,3 0-16 0,-12 0 0 0,5 0-1 16,2 0 2-16,-6 0 10 0,-9 4 1 0,2 0-1 16,3-4 1-16,-1-4 4 0,-2 8 2 0,-4 0-1 15,0-4 1-15,0-2-6 0,0 0 0 0,0 2 0 16,4-4 1-16,-9 4-1 0,3 0 1 0,-2 4 0 15,4-8 0-15,-11 4 2 0,0-4 0 0,0 4 1 0,9-2 0 16,-7-1-9-16,-4 3 0 0,-2 3 0 0,9-3 1 16,-5-3 2-16,-2 3-1 0,-2 3 1 0,2-3 0 15,2-3 5-15,-2 3 0 0,-2 3 1 0,4-1-1 0,5 2-14 16,-5-4 1-16,-2 4-2 0,-2-4 2 0,4 4 5 16,-2 3-1-16,-2-3 0 0,4-2 1 0,-17-2-1929 15</inkml:trace>
  <inkml:trace contextRef="#ctx0" brushRef="#br0" timeOffset="15327.67">2660 7609 99 0,'0'0'0'0,"0"0"0"16,28 11 0-16,-10-11 13 0,1-4-1 0,-6 4 0 0,25 4 1 15,3-8 23-15,-4-1 1 0,-3 3-1 0,-2 4 1 0,-2 3-9 0,-2-10 0 16,4 1 0-16,3-6 0 0,-3 3-5 0,-2 3 2 15,6 4 0-15,5-4-1 0,9-1-20 0,-1 3-1 16,9-2 1-16,-2 4 0 0,-3-4 13 0,-3 2 0 16,-3 2 0-16,-2-2-1 0,2-5-7 0,-6 3 1 0,13 4-1 15,10 4 2-15,3-4-2 0,-3-4 1 0,-2 2-1 16,-4 0 1-16,-4 0 0 0,-5-3 0 0,-1 10 0 16,7-5 0-16,5 0-5 0,3-5-1 0,3 1 1 15,1 2 0-15,-11-2 0 0,-11-1 0 0,4 1 1 16,0 2 0-16,-8 2 1 0,2 0 2 0,2 2-1 15,11-2 1-15,0-2 13 0,-7 2-1 0,3 2 0 16,-3-4 2-16,-8 0-13 0,-5 0 0 0,3 2 0 16,-5-4 1-16,5 4 6 0,-9-5 1 0,2 3-1 0,7-2 1 15,2 0 7-15,-5-1 2 0,9 1 0 0,0-4 0 16,-10 3 5-16,-3 1 0 0,-4 4 0 0,0-4 0 16,0-2-7-16,-5 1 0 0,-1-1-1 0,-5 2 2 15,4-5-8-15,-8 5 0 0,6 2 0 0,1-2 0 16,-5-3 7-16,-4 3-1 0,1 0 1 0,-1-5 0 0,0 3 6 15,-5 2 1-15,5 1-1 0,0-1 1 0,4-4-5 16,-7 3 1-16,1 3 1 0,-3 2-1 0,7-4-7 16,-8 4 0-16,1-4 1 0,-2-1-1 0,3 3 5 0,-7 2-1 15,4 0 1-15,-2 0 1 0,7 0-8 0,-7 0 2 16,7 0-1-16,-3 2 0 0,7 7-12 0,2-3 1 16,6 7-1-16,9 17 1 0,-30-30-1526 0</inkml:trace>
  <inkml:trace contextRef="#ctx0" brushRef="#br0" timeOffset="20753.61">12019 7237 665 0,'0'0'0'0,"0"0"0"15,5-21 0 1,5 6 16-16,3 0-1 0,5 5 1 0,-1 5 0 0,-7-3-9 0,1 2 0 0,6 1 0 16,11-3 1-16,-2 1 12 0,-7 3 2 0,9 4-2 15,0-2 1-15,-2 0-22 0,-9 2 0 0,5 0 0 16,1 0 1-16,5 0-3 0,0-2 1 0,-4 2 0 15,8-5 1-15,-4 5-3 0,0 0 1 0,4 5 0 0,2-5 0 16,5 0-1-16,2 0-1 0,-5 6 1 0,-2-2 0 16,5-4 2-16,-9 5 2 0,7-3-1 0,-7 2 1 15,2 0-1-15,-9-4 1 0,5 5 0 0,5-5 0 0,-10 2-1 16,5 0 0-16,0 4 0 0,4-2 0 0,2 1 1 16,-1 1 0-16,5-2 0 0,-5-2 1 0,-6 1 7 15,-3 3-1-15,4-2 1 0,6 3 1 0,-6-3-4 16,-6-4 0-16,1 4 1 0,5-2 0 0,0 2 3 15,-6-4 1-15,5 5-1 0,1-5 1 0,-2 0 2 16,0 0 2-16,4 0-1 0,6 2 1 0,1 0-13 0,-9-2 1 16,6-2-1-16,0 2 1 0,-1 0 5 0,-5-2 1 15,-5 2 0-15,14-5 0 0,-12 5-4 0,-3 0 2 16,4-4-2-16,-3 0 2 0,-1 2-2 0,-1 2 1 16,-4 0-1-16,7-7 2 0,8 7 2 0,-8 0 1 15,4 0-1-15,-5-4 1 0,5 4 17 0,0 0 2 16,-6-4 1-16,10-2-1 0,-4 1-4 0,-5 5 1 0,-1 0 0 15,6-8-1-15,-5 4-3 0,-1 1-1 0,-7 3 0 16,4-8 0-16,3 4-5 0,-5 2 0 0,-2-3 0 16,2-1 1-16,4 2 3 0,-8-1 0 0,2 5 0 15,-2-6 0-15,9 2-8 0,-5-1 1 0,0 1-1 16,4-2 0-16,-3 2-1 0,3-3 0 0,3 7 0 16,4-4 1-16,-7-5 0 0,1 3-1 0,-1 2 0 15,3-3 0-15,-7 3-2 0,0 0 1 0,0 0-1 16,5-3 1-16,-5 3-5 0,-2 2 2 0,-4 2-1 15,1-4 1-15,6-1-8 0,-8 1-1 0,1 0 1 16,0 4 1-16,2-2-18 0,2-2 1 0,-2 4 0 0,-3-5 0 16,5 3 11-16,-2-2 2 0,-2 0-2 0,0-1 1 15,6 1-1-15,0 2-1 0,-2 4 0 0,2-4 1 16,0-2 6-16,5 4 1 0,-9 0-1 0,4-7 1 0,4 3-6 16,-3 4 2-16,-1 0-1 0,2-8 1 0,0 1 4 15,3 3 0-15,-5 4 0 0,0-11 0 0,5 7 0 16,-12-2 1-16,8 2 0 0,3-3 0 0,-4 3 2 15,-2-5 1-15,-2 5-1 0,4 2 1 0,0-2-4 16,-6-3 0-16,6-1 0 0,-2-1 0 0,-2 3-4 16,4 2 2-16,-6 2-1 0,4-7 0 0,-2 1-2 0,4 1 0 15,-6 1 0-15,0 2 0 0,4-5 3 0,-5 5 0 16,1 2-1-16,-9-3 1 0,9-1 1 0,-4 2 1 16,-1 0 0-16,-2-3 0 0,7-1 3 0,-5 3 1 15,-6 3-1-15,0-2 2 0,5-7 9 0,-5-1 1 16,6 5-1-16,-2-3 1 0,-4-1-8 0,0-2 1 0,0-2-2 15,-4-2 2-15,-2-2 8 0,6-2 1 0,-5 2-2 16,-1 0 2-16,2-3-7 0,-5 8 0 0,1-1 1 16,-3-2 0-16,9-5-9 0,-3 3 1 0,-1 2 0 15,-5 2 0-15,0-4 16 0,1 4 0 0,-1-4 0 16,-6 4 0-16,6-2-14 0,-2 2 0 0,-2 3 0 16,4-1 1-16,-6 0 4 0,-2 3 1 0,-3 1 0 15,1 3 0-15,-11-5 3 0,4 3-1 0,0 1 1 16,-6-3 0-16,4 1-10 0,-3 3 0 0,-5 1-1 15,-1 1 2-15,1-15-3 0,3 2 2 0,3 4-2 0,-7 7 1 16,5-5 1-16,4-4 0 0,-7 3-1 0,-1-3 2 16,-3 2-2-16,-2 4 2 0,-8-1-2 0,-1-1 2 15,-2-2-4-15,9 1 1 0,-4-1-1 0,0-2 1 0,-3 4 5 16,7 1 0-16,-4 6 0 0,-7-11-1 16,-6 4-1-16,6 3-1 0,-7 1 1 0,-3-1-1 0,6 1 4 15,10 3 1-15,-1 0-1 0,-5 2 1 0,2 2-8 16,-8 2 1-16,0 2 1 0,-15-4-1 0,4 4 5 15,10 7 0-15,-3 8 0 0,-11-4 1 0,4 0-4 16,2 2 1-16,-9 0-1 0,-3-2 2 0,5 2-6 16,16 2 1-16,-4-9-1 0,-1 5 1 0,1-4-1 15,-7 8 0-15,0 2 0 0,-5-4 0 0,5-2 0 0,13 2 0 16,-2 2 0-16,-5 3 0 0,1 1-2 0,-1-4 1 16,-6 7-1-16,0-1 1 0,7 1-11 0,8-1 1 15,4 9 0-15,3 7 1 0,-9-3 8 0,8-8 0 16,-2 6 0-16,-8-6 1 0,6-1-3 0,7-3 0 15,4-5 0-15,-5 3 0 0,14 5 0 0,6 1-1 0,2-4 1 16,0-5-1-16,0 2 1 0,0-4-1 0,9 0 1 16,-2 7 1-16,6-5 0 0,-3-2 1 0,12 7 0 15,-7-7 1-15,2 7-3 0,1-7 1 0,5-2 0 16,-1 6-1-16,6-6 0 0,0-2 0 0,0 0 0 16,6 0 1-16,-6-2-2 0,5-3 1 0,-3 1-1 15,8 2 2-15,5-1-2 0,-8 1 1 0,-1-2-1 16,16 4 1-16,-5-1-1 0,0 1 1 0,5-4-1 15,1 0 1-15,-1 3-1 0,-5 1 1 0,4-2-1 16,3-2 1-16,6-1 2 0,0 1-1 0,4-7 1 0,9 0 1 16,-2 3-2-16,-2-3-1 0,10-2 1 0,3-2-1 15,-3 2 2-15,-6 5 1 0,2-3-1 0,4-4 1 16,-8-4 1-16,4 4 0 0,0 4 0 0,15-8 1 16,3 0 0-16,-10 4 1 0,5 0 0 0,7-5 1 0,-9 3-3 15,-9 2 0-15,9 0 0 0,-3-4 1 0,-1 4 3 16,8 0 1-16,2 0-1 0,5-9 1 0,-5 7 2 15,-8-2 0-15,-3 4 1 0,-2 0 0 0,3-6-3 16,-3 1-1-16,7 1 1 0,11 0 0 0,-12 2 0 16,-3-3 0-16,4 5 1 0,0 0 0 0,-9-6-2 0,-11 4 0 15,7 2 1-15,2-6-1 0,0-5-4 0,-6 7 2 16,6-5-2-16,11 3 1 0,-11 2-1 0,-2 1 0 16,-2 1 0-16,2 0 1 0,-3-2 2 0,-3-2 1 15,-3 1-1-15,1 1 1 0,1 4 3 0,-2 0 1 16,1 0 0-16,8 0 0 0,-7 0-4 0,3 6 2 15,4 3-2-15,2-1 2 0,-6 3-4 0,-5 4 0 16,-2 2-1530-16</inkml:trace>
  <inkml:trace contextRef="#ctx0" brushRef="#br0" timeOffset="24131.44">18281 7297 375 0,'0'0'0'16,"0"0"0"-16,0 0 0 0,0 0-1 0,0 0 1 0,19-7 0 0,-12 3 0 0,-1-4-2 15,1 3 1-15,-7 5-1 0,10 0 1 0,-3 0-1 16,1 0 2-16,-6 0 0 0,14-2 0 0,-4 2 3 16,3 2 0-16,-2 1-1 0,2-6 2 0,-4 1-4 15,-4 2 0-15,3 0 0 0,7 0 0 0,5 2 0 0,-1 1 0 16,-3-1 0-16,5-2 0 0,1 4 8 0,-3 0 1 15,1 0-1-15,10-1 1 0,-9 1 16 0,1-4 0 16,-2 0 0-16,5 0 0 0,-1 0-7 0,-6 4 1 16,5-2-1-16,3-2 1 0,-8 0-11 0,-1 2 1 15,0 5-1-15,3-3 1 0,1-4 11 0,5 2 2 16,-6 0-1-16,6-2 0 0,6 2 2 0,-2 3 0 16,11-1 1-16,-2-8-1 0,2 4-4 0,-5 4 1 0,-1-2-1 15,1 0 0-15,-1 0 5 0,-9 2 1 16,0-4 0-16,2 0 1 0,2 0-4 0,0 0 2 0,-2 5-2 15,9-10 2-15,-5 5-19 0,5 5 1 0,4-3-1 16,4 0 1-16,0 0 12 0,-8-2 0 0,-3 0 0 16,3 0 1-16,0 0-19 0,-11 0 1 0,6 4-1 15,-2-4 1 1,-4 0 0-16,0 2 0 0,11 1 1 0,6-6-1 0,0 3 13 0,0 3 2 0,4-1-1 16,7-2 0-16,-11 0-5 0,-8 0 0 0,-1-2 1 0,1 2-1 15,3 0 0-15,-1 0 0 0,4 0 0 0,-4-5 0 16,8 5 5-16,6 0 0 0,-1 0 0 0,4 2 1 15,-7-2-5-15,-8-2 0 0,-2 2 0 0,3 0 1 16,-1 0 2-16,-4-4 1 0,-1 4-1 0,7-2 1 16,0 0-14-16,2 0 1 0,7 2 1 0,-1-5-1 0,-4 1 10 15,-10 4 2-15,2 0-1 0,-1-4 1 0,-3 2-8 16,-5 2 1-16,0 0 0 0,8-4 1 0,-5-1 14 16,-3 3 0-16,-3 2 1 0,6-2-1 0,-5 0-5 15,6-2 1-15,-2 4-1 0,-2 0 1 0,0 0 3 16,-10 0 1-16,1 4-1 0,0-4 0 0,-3 2-3 15,-5 0 1-15,-3 5 0 0,5-7 0 0,-4 0-17 0,-5 4 0 16,1-2 0-16,-3 2 0 0,-4-4-1419 0</inkml:trace>
  <inkml:trace contextRef="#ctx0" brushRef="#br0" timeOffset="28271.24">1785 8468 564 0,'0'0'0'16,"0"0"0"-16,0 0 0 0,23-4 11 0,-18 2 2 15,5-2-2-15,3-1 1 0,2 1-2 0,-8 2 0 0,3 4 0 16,8-2 0-16,3-4-7 0,-6 0-1 0,2 2 0 16,3 2 2-16,5-7-6 0,-1 7 2 0,4 7 0 15,-2-7 0-15,1 0-1 0,-3 0 1 0,10 2-1 16,5 2 1-16,4 0-1 0,-9 0 1 0,5-1-1 16,2 1 1-16,-13 4-2 0,4-3-1 0,0 1 1 15,-8-6 1-15,8 4 0 0,-9-2 0 0,1 7 0 16,4-3 0-16,-2-4 1 0,4 0 0 0,2 7 0 15,7-5 0-15,-5 3-1 0,5-1 1 0,4 2-2 0,-3-3 2 16,-5-5-2-16,-3 2 0 0,-4 6 0 0,6-1 1 16,-8-5-2-16,-2-2 2 0,3 2 0 0,6 2 0 15,-3 0 0-15,-5-1 0 0,5-1 0 0,9-4-1 0,0-1 1 16,-1 3 1-16,7 3-1 0,1 1 1 0,3 0-1 16,-15-2 1-16,5-2-1 0,0 0 1 0,-5-2 2 15,-6 2 2-15,8 2-2 0,-6 0 1 0,9-2 5 16,-5 3 1-16,14 5 0 0,3-6 0 0,-6 0-5 15,0 0 2-15,0 3-1 0,-6 3 0 0,0-1 1 16,-5-7-1-16,5 6 1 0,-3-2 0 0,-6 0-2 0,2 1 1 16,3 1-1-16,8 3 1 0,-3-3-1 0,-1-2 1 15,6 0-1-15,4 3 1 0,-3-3-1 0,-8-4 0 16,-4 4 1-16,1-2-1 0,-3 1-2 0,2-1 0 16,-1 2 0-16,1-4 0 0,2 4 8 0,-6-2 2 15,5 7-1-15,3-7 0 0,5 0-10 0,-8 0 1 16,10 0 0-16,0 5 0 0,-6-7-2 0,-7-5 0 0,0 5 0 15,4 5 1-15,-8-5 10 0,0 0 0 0,4 2 1 16,-4 0-1-16,0 0-4 0,4-2 0 0,3 0 0 16,6 2 1-16,6-2-2 0,-11 0-1 0,3 2 1 15,4 3 1-15,-2-5-5 0,-9 0 0 0,0 0 0 16,-2-5 2-16,2 5 2 0,-8 5 2 0,8-5-1 16,0 0 1-16,5-5-4 0,-5 3 1 0,2 2-1 15,9 0 1-15,-4-2-5 0,-5 2 1 0,5 0-1 16,2 0 1-16,-5-4 7 0,-8 2 0 0,2 2 0 15,-2 0 1-15,0 0-6 0,0-5 1 0,0 3 1 0,0 2-1 16,4 0 4-16,-4-2 1 0,6 0 0 0,3 2 0 16,-3 0-4-16,-2 0 0 0,5 0 0 0,1 0 0 15,-6-4 13-15,1 4 1 0,-3 0 1 0,2 0-1 16,-2 0-15-16,-4 0 2 0,-3-4-1 0,12 4 1 0,-5-3 1 16,-2 1-1-16,2 2 1 0,2 5 1 0,2-1-6 15,-2-8 0-15,3-1 1 0,6 5-1 0,-5 2 5 16,-6 1 1-16,2 1-2 0,0-4 2 0,-8 0-8 15,4 0 0-15,-7 0 0 0,3 2 1 0,2-4-1 16,-3 2 0-16,5-4 0 0,0 8 0 0,-4-4 1 16,-3 0 0-16,12 0 1 0,-3 4 0 0,2-2 0 0,-9-2 1 15,10 0 1-15,-6 0-1 0,1-4 10 0,-4 2-1 16,2 2 0-16,4 0 2 0,-2-4-8 0,-7 1 2 16,1 6 0-16,1 1 0 0,-1-8 2 0,1-1 0 15,-1 3 0-15,-1 2 0 0,3 0 8 0,8-4 1 16,-8 4 1-16,8 0-1 0,-4-4-17 0,6 2 1 15,3-1-1-15,-1 1 2 0,1 2-2 0,-7 0 1 0,6 0 0 16,1-4 0-16,-7 0-3 0,-2 2 1 0,2 2-1 16,-2 0 1-16,-1-5-1 0,1 1 0 0,5 0 0 15,5 2 1-15,-8 2-3 0,2-2 1 0,9 0-1 16,6-3 1-16,-8 5-4 0,-5-6 2 0,1 2-2 16,10 4 2-16,-6-5 1 0,-7-1-1 0,-2 2 1 15,6 4 1-15,-6-4-3 0,7-3 0 0,-1 3 1 16,3 4 0-16,6-4-5 0,-6-1 1 0,-1 1-1 15,7 2 1-15,0 2 6 0,-6-6 1 0,-2 1-1 16,-7 1 1-16,2 0 0 0,-4 2 0 0,6 2 0 0,0-5 0 16,3 1 0-16,-7 4 0 0,9 0 0 0,-5-4 0 15,5 2 0-15,-7 0 0 0,2 2 0 0,5-2 0 16,-1 2 10-16,-10-5 0 0,0 5 0 0,4-4 2 0,-12 0 1 16,1 4 1-16,1 4-1 0,-1-4 2 0,-2-2-8 15,-4 2 2-15,3 2-1 0,-1 2 1 0,4-4 1 16,3-4 2-16,-9 2-1 0,2 2 0 0,7 2 1 15,-3 2 2-15,-4-4-1 0,5-4 1 0,1 4-11 16,-8 4 2-16,-2-4-1 0,2 0 1 0,3 0 4 16,-1 0 1-16,-7 5-1 0,5-3 1 0,-2 0-6 0,-2 0 1 15,2 2-1-15,-4-4 2 0,-3 4-2 0,5-4 2 16,-5 0-2-16,5 0 2 0,0 0-1 0,-7 0-1 16,-2 5 1-16,4-3-1 0,5-2 0 0,-4 0 1 15,-3 0-1-15,0 0 1 0,-2 0-4 0,7 0 1 16,-7 4 1-16,2-4-1 0,1 0-1 0,-5 0 0 15,2 0 0-15,2 0 0 0,-2 0-1 0,3 0 1 0,-5 0 1 16,4 0-1-16,-2 0-1 0,-2-4 1 0,4 4-1 16,-4 0 1-16,0 0 6 0,0 0 0 0,0 0 1 15,0 0 0-15,0 0-8 0,0 0 1 0,0 0-1 16,0 0 1-16,7 0 2 0,-1 0-1 0,-6 0 0 16,5 0 0-16,-5 0 15 0,0 0 1 0,4 0-1 15,-2 0 1-15,2 0-10 0,-4 0 1 0,0 0 0 16,5 0 0-16,-3 0-6 0,2 0 1 0,-4 0-1 15,0 0 0-15,0 0 6 0,0 0 0 0,0 0 0 16,0 0 1-16,0 0-5 0,0 0-1 0,0 0 1 16,0 0-1-16,0 0 4 0,0 0 1 0,2 0-1 0,2 0 1 15,1 0-5-15,-3 0 1 0,-2 0-1 0,4 0 2 16,-4 0 2-16,4 0 1 0,-1 0 0 0,3 0 0 16,-6 0-5-16,4 0 1 0,-4 0-1 0,7 0 2 0,-7 0-2 15,0 0 2-15,4 0-2 0,-4 0 2 0,6 0-1 16,-6 0-1-16,5 0 1 0,-5 0-1 0,2 0-4 15,-2 0 1-15,4 0-1 0,1 0 1 0,-5 0-1 16,2 0 0-16,-2 0 0 0,4 0 0 0,0 0 1 16,-4 0 0-16,2 0 1 0,-2 0-1 15,5 0-4-15,-3 0 2 0,-2 0-1 0,4 0 1 0,-4 0-7 0,4 0 1 16,-4 0 1-16,0 0-1 0,0 0-3 0,0 0 1 16,0 0 0-16,0 0 0 0,0 0 10 0,0 0 1 15,0 0 1-15,3 0-1 0,1 0-3 0,0 0 0 16,-2 0-1-16,-2 0 2 0,7 0 0 0,-7 0 0 15,0 0 0-15,0 0 0 0,0 0 2 0,0 0 0 16,0 0 0-16,0 0 0 0,0 0 2 0,0 0-1 16,0 0 0-16,0 0 2 0,0 0-4 0,0 0 1 0,0 4 0 15,0-2 1-15,4 3 0 0,0-3 2 0,-2 0-2 16,3-2 1-16,-5 0-4 0,0 0 0 0,0 0 0 16,0 0 0-16,0 0-4 0,0 0 1 0,0 0-1 15,0 0 1-15,0 0-3 0,6 0 2 0,-2 0-2 16,-1 0 2-16,1 4-2 0,0-2 0 0,-2 2 1 15,9 1 0-15,6-1-4 0,-6-4 1 0,-5 2 0 16,5 7 0-16,4-5-1 0,-4 0 1 0,0-4 0 16,2 0 0-16,8 0-1 0,-8 2 0 0,-2 2 0 0,10 1 1 15,1-3-2-15,-10 0 1 0,3 0 0 0,3 2 0 16,20-4 5-16,-25 0 2 0,4-4-1 16,5 4 9-16,-16 0 0 0,5-2-1 0,6 0 1 0,5 2 4 15,-5 0 0-15,-2 0 0 0,-2 0 1 0,8 0-2 16,3 0 1-16,-5 0-1 0,5 0 1 0,4 0-4 15,-5 0 0-15,5-2-1 0,-2 2 1 0,-3 0-4 16,3-5 0-16,-2 5 1 0,10 5-1 0,-6-10-2 16,-11 5 0-16,9 0 0 0,-2 0 0 0,4 0-2 15,-7-4 0-15,3 4 0 0,-7-2 1 0,4 0-11 16,-4 0 1-16,5 2-2 0,2 0 2 0,-3-4 11 0,-4-1 0 16,9 3 0-16,-2 2 0 0,3 0 2 0,-5 0 0 15,2 0 1-15,12-2-1 0,-8 0 10 0,-9 2 2 16,13-4-1-16,1-1 1 0,-3 3-11 0,-5 2 2 15,-5 2-1-15,8-4 1 0,-7-2 4 0,3 4 1 16,2 0-1-16,-3-4 1 0,3 2-6 0,-3 4 1 16,-1 2-1-16,8-4 2 0,-2-6-2 0,0 1 2 15,0 1-2-15,4 4 2 0,2-4-5 0,-6 0 1 0,4 1 1 16,7-1-1-16,-9 0 1 0,-8 2 1 0,5-2-1 16,1-1 0-16,0-1-2 0,-6 2 2 0,1-1-2 15,3 1 1-15,-2-2-2 0,-3 2 1 0,7 4 0 16,-4 0 0-16,4-7-2 0,-3 3 1 0,-1 4-1 15,4 0 1-15,-2 0-5 0,-1 0-1 0,-3 0 0 16,4 0 2-16,-7-4 5 0,2 4 1 0,1 4 0 16,1-4 1-16,-1 0-3 0,-5 0 0 0,0 0 0 15,0-4 0-15,5 8 1 0,-7-2 1 0,2 0-1 0,5 0 1 16,-3 3 2-16,-2-5-1 0,2 0 1 0,1 0-1 16,8 0-2-16,-3 4 1 0,-1-2-1 0,8 0 2 15,-4 0-2-15,0 2 0 0,-4-4 0 0,3 0 1 16,6-4-2-16,-10 4 1 0,-1 4 0 0,6-4 1 0,-5 0-2 15,-1 0 0-15,1 0 0 0,-1 0 0 0,6 0-2 16,-7 5 1-16,3-3 0 0,-3-2 1 0,7 2-7 16,0 4 2-16,4-6-2 0,-2 0 2 0,-2 0-1 15,4 0 1-15,1 0 0 0,1 0 0 0,0 0 0 0,-6 0 0 16,0 0 0-16,4-4 0 0,1 4 1 0,-10 4-1 16,9-4 1-16,-8 0-1 0,4-4 1 0,0 2-1 15,0 4 1-15,0-2-1 0,6-2 5 0,-6 2 1 16,10 6-1-16,1-6 1 0,-5 5 5 0,5-5 0 15,-5 0-1-15,5 0 2 0,-7 0-5 0,0 0 2 16,-1 0-2-16,1 0 1 0,2 2-2 0,-2 2 2 16,3 0-1-16,-1-4 0 0,2 0 0 0,-1 4 2 0,6-1-1 15,4 1 0-15,-2 0-1 0,-5-4-1 0,1 2 0 16,2-2 1-16,-5 0-2 0,-6 2 1 0,5 9 0 16,3-7 0-16,-6-2 2 0,3 1-1 0,3 3 0 15,1-4 2-15,6 0-3 0,-6 0 0 0,4 3 0 16,2-1 0-1,-4-2-1-15,-3 2 1 0,1 0 0 0,4 1 0 0,-7-5-1 0,-4 2 0 0,7 6 0 16,2 1 0-16,6-3 0 0,-6-6 2 0,4 4-2 16,0 1 1-16,0-3-1 0,-8 2 0 0,3-4 0 15,10 0 0-15,-12 4-1 0,-5-2-1 0,3 3 1 0,1-1 1 16,-3-4-6-16,5 0 0 0,1 0-1 0,-1 4 2 16,6-4 2-16,-6 0 1 0,-1 0 0 0,7 4 0 15,-8-1 0-15,-7 1 2 0,6-2 0 0,-6 4 0 0,5-4-1 16,-7-2 0-16,4 0 0 0,2 5 0 0,-2-5 1 15,-4 0 0-15,11 2 0 0,2 4 0 16,-5-4 4-16,-1-2 1 0,-1 0-1 0,5 5 1 0,-1-5-5 16,-14 0 0-16,8 2 0 0,2 0 0 0,-6 2-2 15,-2-2 1-15,-2-2-2 0,4 4 2 0,4-4 1 16,-2-4 1-16,4 2 0 0,-2 8 1 0,3-6 0 0,-3 0 1 16,7 0-1-16,-5 0 2 0,0 0-3 0,-2 3 1 15,-4-3 0-15,7 2 1 0,-3-4 3 0,-4-1 1 16,-5-1 0-16,5 8 1 0,0-4-8 0,4-4 0 15,-4 2 0-15,0 2 1 0,4 0-5 0,-2 0 2 16,9 0 0-16,0-2 0 0,-1-4-17 0,-10 1 0 16,7 10-1-16,3-5 3 0,-6-7 1 0,-4 3 0 15,0 2 0-15,0 2 1 0,2 0 6 0,-2-2 0 0,0 2 0 16,0 2 1-16,2-4-3 0,0-3-1 0,-2 3 1 16,4 9 0-16,-4-7 5 0,2-5 2 0,-2 3-1 15,4 4 1-15,-4-2-6 0,-4-2 1 0,4 2 0 16,0 0 0-16,-1-2 4 0,-5 2 1 0,-1 0-1 15,3-2 1-15,2-2-2 0,-3 0 2 0,5 1-2 16,-6 3 2-16,1-2 4 0,-1 0 1 0,1 2-1 16,3 2 1-16,2-2 5 0,-4-2-1 0,4-2 1 15,6 10 1-15,-6-8 3 0,-7-2 0 0,5 4 0 16,2 0 0-16,-4-4-2 0,-1 2 1 0,-1 2-1 0,10 0 1 16,-9-5 0-16,-1 5 0 0,-5 0 0 0,5 2 1 15,-5-2 3-15,0-2 2 0,4 2-1 0,9-4 1 16,1 0-4-16,-4 4 0 0,-3 0 1 0,10 4-1 0,-6-4-2 15,0-6 1-15,0 6-1 0,4 2 1 0,-2-2-10 16,-2-2 0-16,-2 2 0 0,4 6 0 0,-4-6-1 16,-3-4 1-16,-1 4 0 0,2 0 0 0,1-4-6 15,3 1 2-15,0 3-1 0,0 0 1 0,0 0-11 16,0 0 1-16,2-4-1 0,8 4 2 0,-1-4 5 16,-7 4 1-16,9 4 0 0,-1-4 0 0,-6 0-4 15,-4-6 1-15,2 2 0 0,3 4 0 0,1 0 4 0,-6 0 2 16,4-5-1-16,-4 5 1 0,6 5 3 0,5-5 1 15,-5 0-1-15,9 0 1 0,-4 0 0 0,-5 0 1 16,7 0-1-16,2 2 1 0,-4-4-1 0,-9 2 0 16,8 0 0-16,-6 2 0 0,3 0 10 0,-3-2 1 15,2 0 0-15,1 0 1 0,3 0-5 0,-10 0 1 16,9 0 0-16,4 0 1 0,-7 0 0 0,-6 0 1 0,4 0-1 16,2 2 1-16,-1 2 5 0,-6-4-1 0,1 0 1 15,5 4 0-15,-6-1-9 0,-7-1 1 0,6 0 0 16,-3 2 1-16,-6-4-8 0,0 4 1 0,1-2 0 15,3 1 0-15,1-3 1 0,-5 2 2 0,0 6-1 16,0 3 0-16,5-9-1 0,-1 0-1 0,-4 2 0 16,0-2 1-16,1 3-2 0,-3-1 0 0,-3 0 0 15,6 5 0-15,-3-1 0 0,-2-1 0 0,2 1 0 0,2 1 0 16,0 1 0-16,-2 1 0 0,-2 4 0 0,4 0 0 16,0 0 0-16,-6-5 0 0,4 1-1671 0</inkml:trace>
  <inkml:trace contextRef="#ctx0" brushRef="#br0" timeOffset="30272.09">1566 10001 640 0,'0'0'0'0,"0"0"0"0,-22-17 0 0,18 17 18 15,-3 0 1-15,3-4-1 0,-7-2 1 0,5 1 9 0,4 5 2 16,-2 0-1-1,-1 2 0-15,5 1-2 0,0-1 0 0,0 0 0 0,0 4 0 0,0-4-25 0,9 0 0 16,-9 1 0-16,2 1 2 0,9 0-1 0,-5-2 0 16,5 0 1-16,4 3-1 0,6 1-3 0,-1-4 1 15,-3 7-1-15,11-5 1 0,4 0-1 0,0-2 0 16,-8 3 0-16,10-1 2 0,-8-2-4 0,-7 2 2 16,9 0 0-16,2-4 0 0,-10 5-4 0,1-3-1 15,3 0 1-15,4 0 1 0,-7-4-3 0,0 0 2 16,3 4-2-16,8-2 1 0,-4-2 3 0,0 2 0 0,6 2 0 15,11-2 1-15,-8-2-2 0,-3 0 2 0,1 2-1 16,3 0 1-16,-3-5 0 0,-3-1 0 0,-4 2-1 16,6 0 2-16,-6-3-1 0,0 5 1 0,4 0-1 15,0-2 1-15,-2-1 0 0,-2 1 0 0,7 2 0 16,12 2 0-16,-6-6-1 0,4 4 1 0,0 2 0 16,0-5 0-16,-7 3-1 0,1-4 0 0,-2 1 0 0,-7 3 0 15,2 2-3-15,-2 0 1 0,6-2 0 0,5-2 0 16,4 0-6-16,5 2 1 0,5 2-1 0,-1-3 2 15,-2 1 5-15,-7 2 2 0,0 0-1 0,-2-4 1 16,-2 2-1-16,-3 2 1 0,7 0 0 0,5-4 0 0,1 4 0 16,5 2 0-16,4-2 0 0,2-7 0 0,-14-3 1 15,-3 6 0-15,2 4 1 0,2-5-1 0,5 3 0 16,-7 0 0-16,9 0 0 0,10 2 0 0,-5 0 0 16,-6-4 0-16,1-1 1 0,-4 5-1 0,-3 0-1 15,-4-2 0-15,0 0 0 0,11 0 0 0,-2 2-1 16,-3 0 1-16,11 0-2 0,3 0 2 0,-9 0-1 15,-5 0 0-15,-1 0 0 0,1 0 1 0,3 0-3 0,-7 0 0 16,13 0 0-16,13 0 1 0,0 0 0 0,-13 0 1 16,0 0-1-16,-4 0 1 0,-4 0 1 0,3 0 0 15,1 0 0-15,11 0 0 0,4 0 0 0,-7 0 0 16,2 0 0-16,-1 0 0 0,-14 0 14 0,1 0-1 16,-3 0 1-16,14 0 0 0,1-4-7 0,-2 4 1 0,11 0 0 15,0 0 0-15,-13 0 2 0,-8 0 1 0,4 0 0 16,4 0 0-16,2 0-6 0,-2-4 0 0,13 1 0 15,4 1 1-15,-8 2-2 0,-13 0 2 0,0 0-1 16,4-2 1-16,0-2 2 0,-9 4 1 0,22 0-1 16,5-4 1-16,-12-3-9 0,-4 3 1 0,-2 4-1 15,-4 0 1-15,-4-6 3 0,4 1 1 0,8 1-1 16,11 2 1-16,-8-2 16 0,-5 0 0 0,2-3 1 16,-6 5-1-16,2-2-15 0,-8-3-1 0,4 1 1 15,10 2 1-15,5 4 5 0,-9 0 0 0,9-4 1 16,-13-3-1-16,2 3-8 0,-8 4 1 0,1 0-1 0,5-4 1 15,7-1-3-15,-3 1 0 0,7-2 1 0,2-1-1 16,-9 3-1-16,-17 0 1 0,9 2-1 0,-3 0 2 16,5-5-1-16,6-1 1 0,5 6-1 0,8-3 2 0,-13 1-1 15,-6 0 1-15,0 2-1 0,2-3 0 0,-11 5 5 16,0 0 0-16,9-2 0 0,10-2 1 0,1 2-1 16,-11 2 0-16,4 0-1 0,-2-2 2 0,-4 2-1 15,-9 0 1-15,6-4 0 0,3 1 0 0,8 3-4 16,0 0 0-16,3-2 1 0,3 2-1 0,-8-2 0 0,-14 0 1 15,5 0-1-15,-2-2 1 0,3 2-5 0,2 2 1 16,8 0 0-16,4-5 1 0,-3 3-2 0,-8 0 0 16,1-2 0-16,-2 2 0 0,-5 2 8 0,-1-2 1 15,1-3-1-15,13 3 1 0,-2 2 3 0,-4 0-1 16,6-4 0-16,9 0 2 0,-13 4-10 0,-2 0 1 16,0 0-1-16,4-5 1 0,-4 3-5 0,4 2 1 15,2 0 0-15,11 0 0 0,-11-4-1 0,-6 2 0 0,-7 2 0 16,7 0 0-16,-6-2 0 0,1 0 0 15,5 2 0-15,10 2 0 0,-5 0-1 0,-6-2 0 0,1-4 0 16,6 4 1-16,-12-5-1 0,-5 5 0 0,9-4-1 16,1-2 2-16,3 6 0 0,2 0 0 0,3 0 0 15,3-4 0-15,-4-3 0 0,-8 5 2 0,2 2-2 16,-5-2 1-16,-1 2-1 0,1-4 1 0,9 4-1 16,9 0 1-16,-9 0 1 0,-4-5 0 0,0 5 1 15,0 0 0-15,-7-2-3 0,3 0 0 0,1 2 0 16,5 0 1-16,-4-2-1 0,-3 2 0 0,12 0 0 0,-3 0 0 15,-4-4 0-15,-11 4 0 0,0 0 0 0,-2 0 0 16,2 4 2-16,4-4 2 0,3 0-2 0,3 0 1 16,1 0 2-16,-11 0-1 0,5 0 1 0,5 0-1 0,-9 0 4 15,-8-4 1-15,-3 4-1 0,3 4 1 0,1-4-8 16,-1 0 1-16,8 0 1 0,-1 0-1 0,-2-4 1 16,-9 4 2-16,9 0-2 0,-2-4 2 0,-3 4 1 15,-6 4 2-15,-2-4 0 0,3 0 0 0,-5-4-4 16,-1 4 1-16,1 4-1 0,7-4 2 0,1 4-2 15,5-4 2-15,-2 6-2 0,16 3 2 0,-3 2-1 16,-7-3-1-16,4 9 1 0,7 2-1 0,-6-2 1 0,-5 2-1 16,4 7-1310-16</inkml:trace>
  <inkml:trace contextRef="#ctx0" brushRef="#br0" timeOffset="38667.58">5657 12697 12 0,'0'0'0'16,"0"0"0"-16,0 0 0 0,0 0 0 0,0 0 0 15,0 0 0-15,0 0 0 0,0 0 38 0,0 0 1 16,0 0-1-16,-26-4 2 0,26 4 8 0,0 0 1 16,0 0 1-16,0 0-1 0,0 0-23 0,0 0 1 0,0 4 0 15,0-2 0-15,0 3-7 0,0-3 1 0,0 0-1 16,5 2 2-16,1-4-18 0,-2 2 2 0,-4 0-1 16,7 0 1-16,-3-2 0 0,5-2 0 0,-5 2 0 15,7 2 1-15,-5 1-3 0,1-3 1 0,-3 0-1 16,7 0 2-16,-5 0-2 0,-2 0 1 0,-2 0-1 15,9-3 1-15,0 1-1 0,0 2 1 0,-5 0-1 16,5-2 1-16,0 0 7 0,-1 2 2 0,1 0-1 16,-5-4 0-16,1 2-1 0,4 0-1 0,-5-1 0 0,9-1 0 15,-2 4 8-15,2-4 1 0,0 2-1 0,-2-2 1 16,11-1-4-16,-5 5 0 0,0 0 0 0,9-6 1 16,-6 2-9-16,-5-1 1 0,4-1-1 0,7-2 1 15,-11 3 7-15,7 5 1 0,-3-4 0 0,1 2 0 0,-1-2-7 16,-1 4 0-16,-5 0 0 0,2-2 1 0,0-1 4 15,0 3 1-15,-2 0-2 0,-2-4 2 0,6 2-4 16,-10 2 1-16,2 2-1 0,6 0 0 0,-2-2-3 16,-2 0 0-16,-3 0 0 0,12 0 1 0,-1 0 1 15,1 0-1-15,-3 0 0 0,3 0 0 0,1 2-9 0,-1 3 1 16,-1-1 0-16,11-4 1 16,-8-4-3-16,0 4 0 0,1 0 0 0,5 0 1 0,-8 0-1 15,-5 0 0-15,5 0 0 0,5 0 1 0,-12 0-2 0,-2 0 1 16,4 0 0-16,5 0 0 0,-1 4-2 0,-8 2 0 15,4-4 0-15,-1-4 1 0,5-2 1 0,-4 2 1 16,2 4 0-16,3-2 0 0,-5-2 11 0,-2 2-1 16,9 0 0-16,4 0 0 0,-3 0 7 0,-5 0 1 0,8 0 0 15,4 0 0-15,0 0-15 0,-13 0-1 0,3 0 1 16,-1 0-1-16,3-4 7 0,-5 2 0 0,1-1 0 16,1 3 1-16,-4 0-11 0,-2 0 0 0,5 0 0 15,-5-4 0-15,-3 2-1 0,-1 2 1 0,4 0-1 16,-2 0 1-16,9-4-3 0,-7 4 1 0,-7 0-2 15,7-2 2-15,2-3 0 0,5 3 0 0,-1 0-1 16,-1-4 2-16,5 1 0 0,-5 5 0 0,-1-2 0 16,5-4 0-16,-9 2 1 0,-3 2 0 0,4-1 0 15,3 1 0-15,-4-2 0 0,-4 0 1 0,-1-3-1 16,3 3 1-16,-2 4 5 0,-5-2-1 0,5-2 1 0,0 0-1 16,-5-5 14-16,1 5 1 0,1 4-1 0,-6-4 0 15,3-1-5-15,1 1 1 0,-2 2-1 0,-1-2 1 16,-3-1 4-16,4 1 0 0,2-2 0 0,-6-1 0 0,5 1-12 15,-5 0 1-15,6 1 0 0,-6 5 0 0,0-4 8 16,0 2 2-16,0 0-1 0,4 0 1 0,3 0-12 16,-7 0-1-16,0 2 1 0,4 0 1 0,3 4-2 15,-3 0 2-15,-4-4-1320 0</inkml:trace>
  <inkml:trace contextRef="#ctx0" brushRef="#br0" timeOffset="41435.83">8563 12629 213 0,'0'0'0'15,"0"0"0"-15,0 0 0 0,0 0 20 0,-27-2 1 16,20 2-1-16,1-4 2 0,1 2 18 0,5 2 2 16,-4 0-1-16,-2 6 1 0,6-6-12 0,0 2 0 0,0 0 1 15,0-2 0-15,-7 0-19 0,7 0 2 0,0 0-1 16,0 0 1-16,0 0-7 0,0 0 0 0,0 0 1 15,0 2 0-15,0 3-2 0,0-1-1 0,0-2 1 16,0 2 1-16,7 1-6 0,3 1 1 0,-5-2 0 16,-3 0 1-16,9 1 0 0,-5-1 0 0,-2-2 1 15,7 2-1-15,6-4 0 0,-6 2 2 0,-5 1-2 16,9-1 2-16,5 0-4 0,1 0 1 0,1 2-1 16,6-8 1-16,-1 4 2 0,1 4-1 0,7-2 1 15,-7-2-1-15,-3-2 17 0,-1 2 1 0,-3 2 1 0,3-2-1 16,4-2-6-16,-11 2-1 0,0 0 1 0,5 0-1 15,-1 0 1-15,-8 0 0 0,2 0-1 0,9 2 1 16,-3 0-1-16,-6 1 1 0,-2-1 0 0,4 0-1 0,5 2-2 16,1-4 1-16,-1 2-1 0,6-2 2 15,-2 0-5-15,1 2 0 0,3 3 0 0,5 1 1 0,-3-6-5 16,-8 2 1-16,4 0-1 0,-1-2 1 0,1 0 0 16,-6 0-1-16,4 0 1 0,-7 0 0 0,2 0-2 15,1 0 1-15,-1 0-1 0,-1 0 0 0,1 0-2 16,5 0 0-16,-3 0 0 0,5-2 0 0,7 0 22 0,3 2-1 15,-3-4 1-15,8-1 0 0,-3 3-9 0,-7 0 1 16,1 0 0-16,-2-9-1 0,-4 7 7 0,0-4 0 16,-4 1 1-16,3 1-1 0,-5 0-8 0,2-1 0 15,1 1 1-15,3-3-1 0,-4-1 1 0,2-1 0 16,4-2-1-16,6 3 1 0,5-1-7 0,-7 0 1 16,3-1-2-16,-1-1 2 0,-4-2 1 0,-8 0 1 15,4 0-1-15,2-6 1 0,-6 2-7 0,-7 2 1 0,4-4-1 16,1-5 2-16,-14-4 3 0,7 5 0 0,7 3 0 15,-3-1 1-15,-4-5-6 0,-2 7 1 0,2 2-1 16,2-4 1-16,-2 4 3 0,-2 2 1 0,-2 0 0 16,6-5 0-16,-6 1-5 0,-5 2 1 0,1 2-1 15,-3 0 2-15,-4 2-2 0,4-2 2 0,-2 0-2 16,-4-2 2-16,-2-5-2 0,0 1 1 0,1-2-1 16,-7-5 1-16,-1-2-1 0,0 2 1 0,1 2-1 15,-3-3 1-15,2 3-4 0,0 5 1 0,-6-1 1 0,2-1-1 16,-2 1 13-16,6 5 2 0,-2 2-1 0,-2-6 1 15,-4-1-12-15,4 3 1 0,2 2 0 0,-8 0-1 16,-1-5 2-16,5 1 0 0,-7 2-1 0,-4-3 1 16,-4 1-2-16,0 0 0 0,-2-3 1 0,-5-2 0 15,0 5 1-15,5 0 2 0,2 6-1 0,-5-9 1 0,1 3-1 16,8 4 0-16,0 4 0 0,-6 2 1 0,1-2-1 16,-1 2 1-16,-11 1 0 0,2-1 0 0,-8 2 10 15,-1 5 0-15,-2-1 0 0,-1-1 1 0,5 2-5 16,9 3 0-16,3 3 0 0,-7-4 1 0,2 2-3 15,-2 2 1-15,-7 2-1 0,-10 2 2 0,2-1-15 0,8 3 0 16,-3 2 0-16,-1 1 0 0,8 2 2 0,3 1 1 16,7 3 1-16,-3-4-1 0,-8 4 5 0,4-3 0 15,-11 12-1-15,-4 1 2 0,4 1-10 0,6-3 0 16,3 3 0-16,2 8 1 0,2-2-15 0,11-3 1 16,-2 1-1-16,-1 2 1 0,3-2 13 0,-2-2 1 15,-5 3 0-15,-6 1 0 0,6-2 0 0,1-4 0 0,-1 3 0 16,1 8 0-16,10-6-2 0,0 1 2 0,4 7-1 15,3 5 1-15,-1-3 0 0,5-5 1 0,6 2 1 16,-2 0-1-16,3-8 1 0,-1-2 1 0,4 1 0 16,3 1 0-16,4-4-3 0,0-1 0 0,0 1 0 15,0 1 0-15,4 1-7 0,-4 0 2 0,7 4-2 16,-1-3 1-16,5-1-4 0,0 2 0 0,-5 0 0 16,5 1 0-16,4 3-5 0,-2-10 1 0,8-1-1 15,5 3 2-15,-7-3 8 0,9-4 2 0,5 0-2 16,7 3 2-16,-1-5 2 0,-7-2 0 0,9 4 0 0,2-2 1 15,-9-2-2-15,-2-3 2 0,-8 3-1 0,8-2 1 16,3-2-4-16,-8-1-1 0,8 3 1 0,3-2-1 16,8-5-2-16,-4 0-1 0,10 5 0 0,-3-3 1 15,-4-1 1-15,-8-1 2 0,-1 1-2 0,3-7 2 0,-7 2 4 16,-4 0 1-16,7 2-1 0,-8-4 1 0,1-2 8 16,7 0 0-16,3 2 0 0,5-2 1 15,2-5 4-15,-6 1 0 0,0 2 1 0,1-1-1 0,3-1-1 16,-15 2-1-16,0-5 0 0,0-1 2 0,-4-1-5 15,-3 3 0-15,1 5 0 0,-5-7 1 0,0 6 0 16,0-5 0-16,-2 3 0 0,-2-1 0 0,-2 1-5 0,-5 0-1 16,5 3 1-16,0 1 0 0,-5 0 0 0,-2 2 0 15,7 2 1-15,6 3 0 0,11 3-6 0,-4 5 1 16,8 4-1-16,7 15 1 0,-39-32-1706 0</inkml:trace>
  <inkml:trace contextRef="#ctx0" brushRef="#br0" timeOffset="43715.69">11416 12799 527 0,'0'0'0'0,"0"0"0"0,0 0 0 0,0 0 34 16,0 0 0-16,0 0 1 0,0 0 0 0,0 0-13 16,0 0 2-16,0 0 0 0,0 0-1 0,0 0-12 0,0 0 1 15,0 0-1-15,0 0 0 0,0 0-11 0,0 0 0 16,0 0 0-16,0 0 0 0,0 0 0 0,0 0 0 16,0 0 0-16,0 0 0 0,0 0 0 0,0 0 0 15,0 0 0-15,0 0 0 0,0 0 0 0,24-13 0 16,-13 13 0-16,-1 0 0 0,1 0 0 0,2 0 0 15,-2 0 0-15,-1-6 0 0,8 4 0 0,-3 2 1 16,-5 0 0-16,8 0 0 0,1 0 25 0,-4 0 0 0,2 2 0 16,-2 4 0-16,-2-6-3 0,-2 3 2 0,2-1-2 15,6 2 2-15,-6 0-6 0,-3-2 1 0,-3 3 1 16,4 1-1-16,4 0-6 0,-5-4 2 0,-7-2-1 16,12 3 0-16,-3 1 4 0,-5-2 1 0,4-4-1 15,-1 4 0-15,-3 2-16 0,4 0 0 0,-3-4 1 16,-1 0 0-16,3 0 12 0,1 0 0 0,-2 0-1 15,1-2 1-15,5 0-9 0,-8 2 0 0,4 2-1 16,1 0 1-16,-7-4 3 0,1 0 0 0,5 2 0 0,-5 0 0 16,3-2-2-16,-7 2 1 0,2 0-1 0,1 0 1 15,-3 0 10-15,2 0 0 0,-2 0 0 0,3 0 2 16,-1 0-11-16,-2 0 0 0,-2 0 0 0,0 0 0 16,0 0 0-16,0 0 0 0,0 0 0 0,0 0 1 0,0 0 0 15,0 0-1-15,0 0 0 0,0 0 0 0,0 0-6 16,0 0 1-16,0 0-1 0,0 0 2 0,0 0-2 15,0 0 2-15,0 0 0 0,0 0-1 0,0 0 0 16,0 0-1-16,0 0 1 0,0 0-1 0,0 0 9 16,0 0 0-16,0 0 0 0,4-2 1 0,3 0-11 15,-1 2 1-15,-2 0-1 0,7-4 2 0,0-1-1 0,6 1 2 16,-2 0-1-16,4 0 1 0,3-3-2 0,-5 1 1 16,0 2-1-16,5-3 2 0,-1 1-5 0,-8 2 1 15,4-1 1-15,9-1-1 0,-13-3 1 0,-2 1 1 16,4-1-1-16,2 5 0 0,0 0-2 0,-6-2 2 15,-1-3-2-15,10-2 1 0,-5 3-2 0,6 2 1 16,-8-3 0-16,9-2 0 0,-1 3-1 0,1-1 1 0,-3 1 1 16,9-7-1-16,-11 2 3 0,4 3 1 0,7-1-1 15,0-4 1-15,-2-2-1 0,-7 2 1 0,7 0-1 16,-7-4 1-16,3-2 3 0,-1-2 0 0,-8-1 0 16,2-1 1-16,2-1-8 0,-6 1 2 0,4 1-1 15,-6-3 0-15,-1 3 16 0,-1 1 0 0,-1 2 0 16,1-3 0-16,1 3-5 0,-6 2 1 0,-2-2-1 15,0-1 2-15,0-1-7 0,0 2 1 0,7 4 0 16,-7-7 0-16,-7 1 8 0,1-3-1 0,2 1 1 0,4-7 0 16,-3 2-7-16,-3 2 0 0,-3-1 0 0,-1-5 2 15,1 0-12-15,-6 4 1 0,4 9 0 0,1-5 0 16,-3 1-1-16,-2 1 0 0,-2 3 0 0,-7-2 0 16,2-1 0-16,1 3 1 0,-7 0 0 0,-2-5 0 0,-2 7-1 15,8 4 1-15,-4 0-1 0,3 0 2 0,1-4-1 16,2 2 1-16,1 0 0 0,-7 0 0 0,5-4 0 15,-3 2-1-15,2 4 0 0,3-2 1 0,-7 2 13 16,-2 2 0-16,-2-2 0 0,-1 1 1 0,-1-1-14 16,-5 2 1-16,1 2 1 0,-1-6-1 0,5 5 12 15,6 5-1-15,0 1 1 0,-6-1-1 0,6 5-10 0,0-2 0 16,4 4 0-16,3-4 0 0,-5 4 5 0,2 0 0 16,1 0 0-16,-3 4 1 0,-2 2-5 0,0-1-1 15,7-3 1-15,-14 4 0 0,1-2-5 0,6 7 0 16,0 0 0-16,-4 4 0 0,8 4-1 0,3-4 0 15,-3 4 0-15,-2 2 1 0,9-2-4 0,0 7 2 16,0-3-1-16,-4 0 1 0,3-4-1 0,5 1 1 0,-2-3 0 16,3 4 1-16,-3 0-10 0,-3-2-1 0,3 3 1 15,2 1 1-15,3-2 5 0,-7 0 2 0,2 3-1 16,-3-5 0-16,8 0-1 0,-8 2-1 0,6 7 0 16,-10 6 2-16,5-4 3 0,6 0 1 0,0 4-1 15,-1-5 1-15,-3-3-1 0,4-3 1 0,4 5 0 16,-3 2 0-16,3-5-2 0,1-6 2 0,6-2 0 15,-9 5 0-15,9-1 0 0,0-2 0 0,0-2 0 16,0 6 0-16,4-1-16 0,1-3 0 0,-3 4-1 16,7-2 1-16,-3 5 1 0,-4-1-1 0,9 3 0 0,0 2 1 15,-5-9-5-15,3 5 1 0,-1 3 0 0,3 1 1 16,4-4 10-16,-2-5 1 0,-2 0-1 0,6-2 1 16,-7 3-5-16,1-8 0 0,4 1 0 0,5 2 1 0,-5-2 6 15,-5-2 1-15,3 2-1 0,4 0 1 0,-2 0-2 16,-2-3 1-16,-2 1-1 0,6 2 2 0,-2-4 4 15,2-1 0-15,1 1 0 0,-1-5 0 0,11 3-3 16,-7-1 2-16,7-3-1 0,6-3 1 0,3 2 1 16,-3-4 0-16,0-2 0 0,5 0 1 0,-5 2 11 15,-6-2 1-15,0-3-1 0,0 3 2 0,-6 2-2 0,-1-2 0 16,-4-2 1-16,11 2 0 0,-4 2 6 0,-3 0 0 16,1 0 0-16,6 0 1 0,4 6-18 0,2 3-1 15,7-5-1594-15</inkml:trace>
  <inkml:trace contextRef="#ctx0" brushRef="#br0" timeOffset="48033.97">14342 11804 539 0,'0'0'0'16,"0"0"0"-16,0 0 0 0,-9-25 28 0,9 14 2 16,0 3-1-16,0-7 0 0,0 2 11 0,0 11 2 15,0 2-1 1,0 0 1-16,9 0-94 0,-7 0 1 0,-2 0-1 0,4 4 1 0,-4-4-410 0</inkml:trace>
  <inkml:trace contextRef="#ctx0" brushRef="#br0" timeOffset="51861.95">13799 13305 351 0,'0'0'0'15,"0"0"0"-15,0 0 0 0,0 0 0 0,-7-27 1 0,7 24-1 16,7-3 1-16,-7 0-1 0,4-1 0 0,3 1 0 15,-3 2 1-15,-4 4-267 0</inkml:trace>
  <inkml:trace contextRef="#ctx0" brushRef="#br0" timeOffset="52149.05">15465 12059 1093 0,'0'-2'0'0,"0"-2"0"0,0 0 0 0,4-3 30 16,-2 5 0-16,2 0 0 0,-4-2 1 0,5-3-65 0,-5 5 2 15,0 2-2-15,2 0 1 0,2 0 32 0,0 0 1 16,-4 0 0-16,7 2 0 0,4 5-16 0,-1-5 2 16,-1 2-2-16,0 5 2 0,-9-9-752 0</inkml:trace>
  <inkml:trace contextRef="#ctx0" brushRef="#br0" timeOffset="52567.96">15703 12916 489 0,'0'-4'0'0,"0"2"0"16,-4-7 0-16,8 3 32 15,-4 2 1-15,0 2-1 0,-4-7 1 0,-1 3-20 0,5 4 1 0,0 2-1 0,0-5 2 16,0 5 21-16,0 0 0 0,0 0 0 0,0 0 1 16,0 0-19-16,0 0 0 0,0 0 0 0,0-2 0 15,0 0-1-15,0 0 3 0,0 0-2 0,0 0 1 0,0-5-12 16,9 5 2-16,-7 0 0 0,-2-2 0 0,0-1 3 16,0 3-1-16,0 0 0 0,0 0 0 0,0 0 3 15,0 0-1-15,0 2 1 0,0 0 0 0,0 0 6 16,0 0 2-16,0 0-1 0,0-4 0 0,0 1 3 0,0 1 0 15,0 0-1-15,0 2 2 0,0 0-6 0,0 0 1 16,0 0-1-16,0 0 1 0,0 0-6 0,0 0 0 16,0 0 1-16,0 0 0 0,0 0-1 0,0 0 1 15,0 0-1-15,0 0 1 0,0 0-3 0,0 0 1 16,0 0-1-16,0 0 1 0,0 0-15 0,0 0 0 16,0 0 0-16,0 0 1 0,0 0-1137 0</inkml:trace>
  <inkml:trace contextRef="#ctx0" brushRef="#br0" timeOffset="52915.39">16808 12155 715 0,'7'2'0'0,"-7"7"0"0,0-11 0 0,-7-3 23 16,5 1-1-16,2 4 1 0,0 2 0 0,0 0-4 0,0-2 1 16,0 0-1-16,0 5 0 0,0-3-10 0,0 2 0 15,0-4-686-15</inkml:trace>
  <inkml:trace contextRef="#ctx0" brushRef="#br0" timeOffset="54665.27">5007 14583 401 0,'0'0'0'0,"23"28"31"0,-1-13 0 0,-5-13-1 15,11-9 2-15,-7-5-4 0,3-1 1 0,2 2 0 16,2 3 0-16,-1-1-9 0,-9-1 2 0,16-1-2 16,-2 0 1-16,2 3-15 0,-1 6 1 0,7-1-2 15,6 1 2-15,3-2 0 0,-4-4-1 0,4 5 1 16,5 1 1-16,-13 0-8 0,-7 2 1 0,5-4-1 15,-7 2 1-15,-2 0 4 0,2 2 0 0,3 2 0 16,8-2 1-16,-3-2-5 0,8 2 1 0,-3 2-1 0,2 0 1 16,-9 2 0-16,1 3 2 0,-2 1-1 0,3-6 1 15,-40-2-618-15</inkml:trace>
  <inkml:trace contextRef="#ctx0" brushRef="#br0" timeOffset="55403.01">7628 14566 12 0,'0'2'0'15,"4"2"0"-15,17-4 0 0,-1-6 59 0,8 2 2 16,-7 4 0-16,7 2-1 0,4 0-58 0,-4 0 2 15,0 0-2-15,11-2 1 0,-16 0-18 0,5 2-1 16,-2 5 0-16,4-1 0 0,-2-2-13 0,0 1 0 16,0 1 0-16,8 3 1 15,1-5 22-15,-1-2 1 0,5 2-1 0,2 0 2 0,-2-1-2 0,-7-1 0 0,9 2 1 16,0-2-1-16,-7 0 4 0,-4 0 0 0,1 0-1 16,1 1 2-16,0-6 0 0,-1 1 0 0,5 4 0 15,1-2 1-15,-3-2-1 0,3 0 1 0,0 2-1 16,10-2 1-16,-10 0-1 0,-5 0 1 0,5 2-2 15,-1-2 2-15,-10 0 0 0,0-1 2 0,6 3-1 16,1-2 0-16,-3 0 28 0,2 2 0 0,3 2 0 16,4 0 2-16,2 1-10 0,-3-1 1 0,5 2-166 15</inkml:trace>
  <inkml:trace contextRef="#ctx0" brushRef="#br0" timeOffset="56990.03">12616 14679 389 0,'0'0'0'0,"0"0"0"0,-2-2 0 16,-2-3 17-16,4 5 1 0,0 0-1 0,0-2 0 0,0 2 9 16,0 0 0-16,0 0 0 0,6-2 1 0,5 0-23 15,-5 2 1-15,3 0-1 0,15-4 2 0,8 4-5 16,-4 0 1-16,2 0 1 0,-2-5-1 0,-11 1 5 16,2 0-1-16,0 2 1 0,3 2 1 0,-1-7-8 0,-3 1 0 15,-1 2 0-15,6 4 1 0,5-4-1 0,0-1 0 16,4 3 0-16,3 2 0 0,8-2 1 0,-9 0 0 15,11 0 0-15,0-2 0 0,-2 1 2 0,-9 1 0 16,1-2 0-16,3-2 1 0,-10-3 0 0,4 3 1 16,1 4-1-16,3-3 1 0,1-1-1 0,1 0 1 15,10-1-1-15,12 1 1 0,-5 0 3 0,-3-1 1 0,-3-1-2 16,1-1 2-16,-7-4-1 0,-7 5 0 16,13-1 0-16,-3 1 1 0,7-1 4 0,-1 1 2 0,4-1 0 15,6 3-1-15,-2 0 13 0,-11-1 0 0,-8 5 0 16,4 2 0-16,2-4-2 0,-10 0 0 0,6-3 0 15,8 3 1-15,-1 0-3 0,10-1 1 0,6 3 0 16,-3 2-1-16,-12-4 1 0,-6 2-1 0,-2-2 1 16,-4 2-1-16,6 2-17 0,-7 0 0 0,12-3-1 15,12-1 1-15,0 2 1 0,-6 2 0 0,0 0 0 16,-2-2 1-16,-9-2-4 0,-7 2 2 16,1-3-1-16,2 5 0 0,-3-2-4 0,1 0 2 0,6 4-1 0,11-4 0 15,0 0 5-15,-5 0 0 0,-1 0-1 0,-5 2 1 16,-7-2 5-16,-3-3 1 0,1 3-1 0,-2 2 1 15,1 0-13-15,-3 0 0 0,2-2 0 0,9 2 2 0,-2 0-2 16,-2 0 0-16,12 0 0 0,-1 0 0 0,-7 0 0 16,-9 0 0-16,0 2 0 0,-2 0 0 0,1 0 0 15,-10-2 0-15,5 0 0 0,4 0 1 0,-2 0-1 16,7 3 0-16,4 5 0 0,2-4 0 0,-3 1 0 16,5-5 0-16,1 2 0 0,-1 2 0 0,-7-2 1 0,-6-2 0 15,1 2 0-15,3 5 1 0,-6-3-1 0,-2-2 1 16,2 4-1-16,-2-6 0 0,6 5 0 0,-1-1 0 15,12 2 0-15,4-6 0 0,3 2-1 0,-9 3 1 16,-3 1 1-16,3-4-1 0,-8 0 3 0,-8 0 1 16,1 3-1-16,7-3 2 0,-3 0-2 0,2 0 1 15,3 2-1-15,-1-2 1 0,3-2-4 0,10 0 1 16,1 2 0-16,1 3 1 0,-8-5-2 0,-9 0 0 0,5 0 0 16,-5 0 1-16,-6 0-2 0,0 0 1 0,4 0 0 15,3-2 1-15,-1 4-2 0,-2 0 1 0,7-4-1 16,6 0 1-16,0-1-1 0,-11 3 0 0,9 3 0 15,2-1 1-15,-10-4 2 0,-3-1 2 0,-4 6-2 16,6-3 2-16,-2-3 16 0,1 1 0 0,-5 2 1 16,-5 5 0-16,5-5-16 0,6-3-1 0,5 6 1 15,0-3 1-15,6-3 5 0,-7 1 0 0,1 2 1 16,2 5-1-16,-9-8-8 0,-4 1 1 0,-4 4-1 0,3-2 1 16,-5-4-1-16,-1 2 2 0,3 4 0 0,-3 0-1 15,-3-2-4-15,-1 0 2 0,-2 0-1 0,13 0 0 16,-7 0 1-16,-1 0 1 0,1 0-1 0,7 0 1 15,0 0-3-15,-2 0 1 0,-3 0-1 0,12-4 1 0,-10 2-2 16,-5 2 0-16,1 0 0 0,-4 2 0 0,0-4 0 16,-2-2 0-16,-4 2 0 0,6 2 0 0,-4-5 0 15,-4 3 1-15,-3 0-1 0,7 2 2 16,-4 0-2-16,-7-2 1 0,2 0-1 0,7 0 1 0,-5-3 0 16,1 3 1-16,-3 2 0 0,2 0 1 0,5-2 0 15,0-4 0-15,-7 4 1 0,-2 0 0 0,5-1 0 0,4 1 0 16,-11 2 1-16,8-6-1 0,1 4 1 0,-5 2-1 15,0-2 1-15,-2-3-1 0,3 5 1 0,-1 0-1 16,-2 0 1-16,5-4-1 0,-3 2 0 0,2 2 1 16,-1 0-1-16,-1-2 1 0,-2 0-1 0,5 0 1 15,-3 0-1-15,-4 2 1 0,6 0-1 0,-1 0 1 16,-5 0-1-16,6 0 1 0,-2 0-1 0,-2 0 1 16,1 0-1-16,-1 0 1 0,-2 0-1 0,4 0 1 15,-2-5-1-15,-2 5 1 0,4 0 3 0,-4 0 1 0,5 0-2 16,-3 0 2-16,-2 0-9 0,4 0 2 15,-2 0-2-15,-2 0 1 0,0 0-1 0,0 0 0 0,0 0 0 16,0 0 1-16,0 0-1 0,0 0 0 0,0 0 0 16,3 0 0-16,-1 0-1 0,4 0 1 0,-6 0 0 15,4 0 0-15,-4 0-3 0,5 0 2 0,-3 0 0 16,-2 0 0-16,4 0 0 0,-2 0 0 0,0 0 0 16,1 0 0-16,-3 0-1 0,4 0 1 0,-2 0 0 15,-2 0 1-15,4 0 0 0,1 0 0 0,-5 0 0 0,2 0 0 16,-2 0 0-16,4 0 0 0,-4 0 0 0,4 0 0 15,-2 0 0-15,-2 0 0 0,0 0-1397 0</inkml:trace>
  <inkml:trace contextRef="#ctx0" brushRef="#br0" timeOffset="59507.09">19305 12597 12 0,'0'0'0'0,"0"0"0"16,0 0 0-16,0 0 0 0,0 0 0 0,0 0 0 16,0 0 0-16,0 0 0 0,-22-4 0 0,22 4 0 15,-6 0 0-15,6-2 0 0,-6 0 0 0,1 0 0 16,1-1 0-16,-9 1 0 0,-2-4 0 0,-2 4 0 16,-11-2 0-16,-2-3 0 0,-7 3 0 0,10 2 0 15,-4 2 0-15,6 0 22 0,8 0 2 0,-1 2-1 16,-5 2 1-16,1 3 28 0,7-1-1 0,-4 0 1 15,4 3 1-15,-7-1 9 0,3-1 2 0,2 1-1 16,2 5 1-16,4 2-4 0,-2-2 0 0,3-3 0 16,3 1 0-16,-1-3 7 0,5-1-1 0,3-1 0 0,0-2 0 15,0-1-5-15,0-1-1 0,0 0 1 0,3 2 0 16,5-2-15-16,-8 2 1 0,2-4-1 0,13 0 1 0,5 3-20 16,-1 3 1-16,0 0 0 0,9-1 0 0,0-5-7 15,0 0 2-15,-2 0-1 0,-7 0 1 0,7 0-14 16,-3 4 0-16,-5 0 0 0,3-2 1 0,1 0-8 15,-5 0 1-15,0 3 1 0,-2-3-1 0,-2 2-1 16,-7 5 0-16,-1-5 1 0,1-2-1 0,-2 0 1 16,1 0 1-16,-3 2-1 0,-2-1 0 0,0 1 4 0,0-2 0 15,0 0 0-15,-2 7 0 0,-7 1-2 0,3 3-1 16,1 0 1-16,-8 10 1 0,-4 5-2 0,0-3 2 16,2-1-2-16,2-5 2 0,-2 2-2 0,2-2 1 15,2-4-1-15,-4 2 1 0,3-2-1 0,3-2 1 16,0-5-1-16,1 3 1 0,1-3 3 0,3-1 1 15,-2-5-2-15,-1 2 2 0,3 0-9 0,-3-1 1 16,3-1-1-16,4 0 2 0,0-2-1437 0</inkml:trace>
  <inkml:trace contextRef="#ctx0" brushRef="#br0" timeOffset="60339.54">19515 12189 1269 0,'2'0'0'0,"3"0"0"15,-5 0 0-15,-5 0 64 0,5 0 1 0,0-2 0 16,0 8 0-16,0-6-27 0,0 2 0 0,0 1 0 16,-2 11 2-16,-2 12-29 0,4 2 1 0,-4 1-1 0,-3 20 2 15,1-2-11-15,1-9 0 0,-1 1 1 0,-5-10-1 16,1-7 8-16,3 1 0 0,1 5 0 0,1-5 1 16,1-4 2-16,-2-2-1 0,6-2 0 0,0-2 2 0,0-5-6 15,-2-1 1-15,2 3 0 0,2-5 0 0,4 1 1 16,-6-2 0-16,0-2 0 0,0 0 1 0,4 1-11 15,1-3 1-15,-3 0-1 0,-2-3 1 0,6 1-1 16,-1 0 0-16,1 2 0 0,5-10 0 0,6-5-1 16,-2-2 0-16,-2 0 0 0,-2-7 1 0,-1 1 0 0,-3 6 0 15,-3 6 0-15,0 3 0 0,-2-1 7 0,-2 1 1 16,-2 1-2-16,2 3 2 0,2 2 1 0,3 2 1 16,-5 0-1-16,0 0 1 0,0 0 16 0,0 0 0 15,0 0 0-15,4 0 1 0,-2 0-6 0,-2 0 0 16,0 0 1-16,0 0-1 0,0 0 1 0,0 0 1 15,0 0-1-15,4 4 1 0,3 3-4 0,-1 1 0 16,-1 1 0-16,5-1 1 0,-3-2-12 0,-1 1 1 0,-1 1-1 16,5-6 1-16,-3 1-8 0,-1-1 0 0,5 0 0 15,0-4 1-15,-5 0-2 0,3-1 0 0,-1 1 0 16,7-8 2-16,-2-3-4 0,2 0 2 0,-2 0 0 16,2-23 0-16,0 0 0 0,-6 0 0 0,-1-2 0 15,1-1 0-15,-5 3 0 0,-4 7 0 0,4-1 0 16,-1-4 0-16,-6 4 0 0,-3 5 2 0,-3-5-2 15,3-2 1-15,-5 2-1 0,1 7 1 0,-1-7-1 16,-2 0 1-16,2 7 1 0,0 6 0 0,5-4 1 16,-5 1-1-16,5 5-1 0,-3 5 0 0,7 3 0 0,2 1 2 15,0 2 7-15,-4 2 0 0,4 0 0 0,0-1 0 16,-2 3-7-16,2 0 2 0,2-4-1 0,-2 8 1 16,0 3 4-16,0 1 0 0,0 1 0 0,6 27 1 0,9 9-6 15,-8-5 1-15,3 0-1 0,5-6 2 0,-6-12-2 16,-5-1 2-16,7 2-2 0,4 3 2 0,-6-3-8 15,-1-8 0-15,-1 4-1 0,6 3 1 0,-3-3-7 16,-1-7 0-16,-3 1 0 0,1 2 1 0,4 0 3 16,-1-13-1-16,-3-2 0 0,-1 2 1 0,-2 2 1 15,-4-1 2-15,5-3 0 0,3-7 0 0,3 3 4 0,-2 4 1 16,-7-4 0-16,13-7 0 0,-2-10 6 0,4 0 1 16,-6-1-1-16,4-3 1 0,-3 1-1 0,-1 7 1 15,0 3-1-15,-5-1 1 0,1 0-1 0,4 2 0 16,-11 7 0-16,4 1 1 0,0 3-2 0,-2-4 1 15,-2 4 0-15,0 2 0 0,7 0-4 0,-7 0 0 16,0-2 1-16,0 2-1 0,8 0-5 0,-1 0 2 16,-7 0-2-16,6 0 1 0,1 0 0 0,1 0 1 0,-1 2 0 15,6 6 1-15,2 3-2 0,2-1 0 0,-7 1 0 16,6 2 0-16,-8 0-1 0,3-5 1 0,-3-1 0 16,1-3 0-16,-5-2-2 0,1-2 1 0,-5-2-1 15,2 0 1-15,-2 2-1982 0</inkml:trace>
  <inkml:trace contextRef="#ctx0" brushRef="#br0" timeOffset="62694.6">20148 11983 1356 0,'-2'-2'0'0,"-2"-5"0"16,2-1 0-16,2-1 28 0,2 1 1 0,-2-3 0 15,0 1 0-15,0 1-26 0,0-2 0 0,4 7 1 0,3 4-1 16,3-6 15-16,-3-1 1 0,2-1 0 0,14-7 0 16,5 0-19-16,0 7 0 0,-4 3 0 0,1 3 0 15,-5 0 4-15,-5 2-1 0,6 4 0 0,-2-4 2 0,3 0 11 16,-11 5 0-16,-1-3 0 0,8 6 1 0,-3 1-14 15,-7-3 1-15,1 0-1 0,-3 11 0 0,1 1 0 16,-3-8 0-16,-2-6-1 0,2 1 2 0,1-1-1 16,-5-4 2-16,0 0-1 0,2 4 1 0,-2 3 1 15,0-1 2-15,0-2-1 0,0-2 1 0,0 5-4 0,0-5 1 16,0 0-1-16,0-2 2 0,0 0-2 0,0 0 2 16,0 0-2-16,0-2 2 0,0 0 6 0,0 2 2 15,0 0-1-15,0 0 1 0,0 0-8 0,0 0 1 16,0 2 0-16,0 0 1 0,0 0 2 0,0 0 0 15,0 0 0-15,0-12 0 0,-2-14 4 0,-3-8-1 16,5 0 1-16,7-8 0 0,-3 0-7 0,-4 6 1 16,0 10-1-16,4 1 0 0,-1-3-4 0,-3 7 0 15,0 0-1-15,4-2 2 0,-2-3-3 0,0 7 1 0,-2 0 0 16,2-6 0-16,-2-2 0 0,-2 3-1 0,-2 5 0 16,0-4 0-16,4 0-1 0,-3-3 1 0,-1-1 0 15,0-3 0-15,-3 5 12 0,3 6-1 0,2 2 0 16,-2-4 2-16,1 4 4 0,-1 4 0 0,0 5 0 15,4 2 0-15,0-3-3 0,0 7 1 0,0-2 0 16,0 0-1-16,0 0 8 0,0 0-1 0,0-2 1 16,0 4-1-16,4 4-14 0,0 0 1 0,-4-2-1 15,9 28 1-15,2 19-2 0,0 2 0 0,-1 2 0 0,5-8 1 16,-2-1 1-16,2-1 1 0,-2 1-1 0,-6 10 1 16,3 1-2-16,5 0 0 0,-2 9 0 15,-2-5 1-15,4-7-5 0,-4-8 2 0,2 3-2 0,-3-2 2 16,3-3 3-16,2-1 0 0,2-3 0 0,0 2 1 15,1-8-2-15,-8-4 0 0,12 1 0 16,-5 3 1-16,0-8-5 0,-6-9 2 0,0-3-2 0,2-3 2 16,-9-7-2-16,0-2 2 0,-2-2-1 0,-2 2 1 0,0-4-1 15,0 4-1-15,0 0 1 0,-6-11-1 0,-1-8-3 16,-3-2 1-16,-5 1 1 0,-20-20-1 0,1-2 1 0,6 8 1 16,0 2-1-16,-4 4 0 0,4 7 1 0,9 4 0 15,-1-7 0-15,-3-3 0 0,-1 3-1 0,3 5 2 16,4-2-1-16,6-7 1 0,0 1-1 0,0-3 1 15,5-4-1-15,6-2 1 0,-4-3-4 0,4 3 1 16,0 0 0-16,6-2 1 0,5 0-2 0,0 8 0 16,-1 0 0-16,7-2 0 0,5 0-2 0,-9 9 1 15,-2 2 0-15,4 2 0 0,-3 4-6 0,3 4 1 16,-4 5-1-16,0-1 2 16,-5 1-6-16,1 2 1 0,-1-3 0 0,-1 7 0 0,-1 2 3 0,-2 3 2 15,-2-5-2-15,4 0 2 0,3 0-31 16,-1 0 0-16,-2 4 0 0,3 7 0 0,-3-7 15 0,7 6 1 15,-5-1-1-15,1 12 1 0,-3 5 4 0,2-1 1 0,1-6-1 16,4 0 0-16,-11-2 4 0,4-2 1 0,0 0 0 16,3 2 0-16,-1 5 11 0,-6-8 1 0,7-1-1 15,-3 2 2-15,2-2 8 0,-6-5 0 0,7-1 0 16,-7-1 1-16,4-2-12 0,2-4 1 0,-6 5-1 0,5-10 1 16,1 5-1-16,1-2 0 0,-3 0 0 15,7-4 0-15,10-9 0 0,1 0 0 0,-3-6 0 16,2-11 0-16,1 0-1 0,-11 4 1 0,1 5-1 15,3-5 1-15,-2 1 1 0,-6 3 1 0,1 3 0 0,-1 2 0 16,-1 4 16-16,-6 2 0 0,-2 2 0 0,4 5 1 0,-2-2-13 16,0 1 0-16,-2 1-1 0,2 4 1 0,2 2 11 15,-2 0 1-15,0 0-2 0,0 0 2 0,0 0-8 16,0 0 1-16,0 0-1 0,0 0 0 0,0 0 0 16,0 0 0-16,0 0 0 0,0 4 0 0,0 4-8 0,0 3 1 15,0 0-1-15,0 4 1 0,0 2 5 0,5-5 0 16,-3 3 0-16,6-6 1 0,-1-1-8 0,-3-3 1 15,-2-3 0-15,2 4 1 0,-1-4-3 0,1 0 0 16,0 0 0-16,3 1 1 0,-1-1-1 0,1 2 1 16,-3-4 0-1,2 0 0-15,9-4 1 0,-2-1 1 0,-2 1-1 0,4-9 1 0,4-4-3 0,1 0 0 16,-3 3 0-16,-4-16 1 0,4 4 0 16,-2 5 1-16,2 0-1 0,-4-3 0 0,-5 3 4 0,-1 4 1 15,-1 2 0-15,-6-8 0 0,0 6-1 0,5 2-1 16,-5 4 1-16,0 3 1 0,-5 4-6 0,5 1 1 0,0 3-1 15,0-2 1-15,5 0-1 0,-5 2 1 0,0-4-1 16,0 2 1-16,0 0-1 0,0-1 0 0,0 1 0 16,0 4 1-16,0 5-4 0,0-1-1 0,0-4 1 15,10 9 0-15,1 4-7 0,2 0 1 0,4 0 0 16,-6 0 0-16,0-5 3 0,-1-6 2 0,3-1-1 16,2 5 1-16,-2-6-2 0,-2 0 0 0,0 3 1 0,-1 1-1 15,-3-10 2-15,1-1-1 0,1-1 1 0,6-9-1 16,-2-10 3-16,-2-1 0 0,-1 1-1 0,7-7 2 15,-6 6-2-15,0 1 0 0,-5-1-1 0,3-4 1 0,-3-8 1 16,-1 6 0-16,-3 3 0 0,4 3 1 0,-1-6 0 16,-5-4 0-16,-5-4 0 0,5-1 1 0,0-3 0 15,-6-3 0-15,-5 2 0 0,5 0 0 0,1 7 0 16,-5 13 0-16,3-5 0 0,-4-6 0 16,1 6 0-16,-3 11 0 0,9 4 0 0,-3 2 0 0,-4 5 0 15,5 1 1-15,6 5 0 0,0 2 0 16,-4 0 9-16,2 0 0 0,2 0 0 0,0 2 0 0,0 7-2 0,-5-1 0 15,1-3 0-15,2 16 1 0,-5 15-7 16,3 4 1-16,4 1-1 0,0 1 1 0,7-1 2 0,-3-1-1 16,-2 9 1-16,2 6-1 0,1-10-3 0,-3-9 1 15,6 0 0-15,1 7 0 0,2-5-1 0,-7-6 0 16,2-7 0-16,9 3 0 0,-4 0-1 0,-4-5 0 0,-1-4 0 16,5-2 0-16,-1-4-1 0,-3 0 1 15,-1-1-1-15,5-1 1 16,-2-4 0-16,-3-5 0 0,0 0 0 0,7-4 1 0,-2-3 0 0,0 1 2 0,0 0-1 15,10-13 0-15,3-2 1 0,1-7 2 0,-1 1-2 16,0-3 2-16,-3 5 7 0,-4 1 2 0,-2-3-1 16,2-1 0-16,-4-3-1 0,-2-1-1 15,-2 2 0-15,-1-4 0 0,3 3-2 0,-2 3 0 0,-7-2 0 16,-2 1 1-16,0 8 5 0,0 8 1 0,0 0-2 16,0 3 2-16,0 1-9 0,-2 5-1 0,-3 2 1 0,5 0 1 15,0 0 2-15,0 0 0 0,0 0 0 0,0 0 2 16,0 0-8-16,0 0 1 0,0 0-1 0,0 2 2 15,0 5 3-15,0-1 0 0,0-2 0 16,11 20 1-16,0 10-9 0,2 2 1 0,-3-6 0 0,5 0 1 16,-2-5 0-16,-6-4 0 0,-3 3 1 0,11-3 0 0,-6 2 0 15,1-8 0-15,-5-4 0 0,8 0 1 16,-3-3-4-16,-5-2 1 0,1 1-1 0,5-1 2 0,-1 1 3 16,3-3 1-16,-8-2 0 0,12-2 0 0,0 0-3 15,-6-2 1-15,-1-2-1 0,8-5 1 0,7-2-1 16,-5 1 1-16,1-1-1 0,1-14 2 15,1-3-2-15,5 0 1 0,-6 1-1 0,-1 5 1 16,1-1 2-16,-3-2 2 0,-4-7-1 0,-2-4 1 0,-3-5-4 0,-3 9-1 16,2 2 1-16,-7 1-1 0,2 3 4 0,-4 7 1 15,0 0 0-15,-4 4 0 0,4 4-4 16,-2 5-1-16,-3 2 1 0,1 0 0 0,4-1 3 16,0 3 1-16,0 2 0 0,-2-2 0 0,-3 0-5 15,5 2 1-15,-2 0-1 0,-2 0 2 0,0 0-2 0,-3 2 2 16,3 4-1-16,-5 7 0 0,-10 6-4 0,6 0 2 0,2 7-1 15,5 4 0-15,-3-5 1 0,3-1 1 0,6 1-1 16,-2-4 0 0,2-1-1-16,2-6 0 0,4 3-1 0,-3 3 1 0,-1-8-2 0,4-1 1 0,3-7 0 15,-3 3 1-15,1-3-2 0,-1-2 1 0,-2-2 0 16,11-2 0-16,-6 2-1 0,2-4 1 0,4 4-1 16,6-7 1-16,3-10-1 0,-1-6 0 0,-1-1 0 0,2-5 1 15,-3-5-1-15,-4 2 0 0,0 0 0 16,5 0 0-16,-7 0 0 0,-4 11 0 0,1-3 0 15,-1-5 0-15,6-3-1 0,-6 4 1 16,2 9 0-16,-4-2 0 0,-3 6-2 0,0 2 1 0,3 2 0 0,-3 3 0 0,-3 2-1 16,-3-3 1-16,4 7 0 0,2 4 0 0,-6 0-2 15,5-2 0-15,-5 0 0 0,4 0 1 0,-2 0 0 16,-2 0 1-16,0 0-2 0,0 0 2 16,7 2-6-16,1 3 2 0,-6-1-1 0,-2-2 1 0,5 2-4 15,1 3 1-15,-6-1-1 0,6 2 1 0,-1 5 2 16,-5 2 2-16,6-6-1 0,-2 1 1 0,-4 1-2 15,0-1 1-15,0-3-1 0,0-3 2 0,5 0 1 0,-3-4 1 16,2 0 0-16,-2-4 1 0,-2 0-3 0,5 2 1 16,-1-3 0-16,13-5-1 0,7-5 2 0,4-6 1 15,0 2-1-15,4-7 0 0,-9-2 1 0,-1 3 0 16,6 2 0-16,0 6 1 0,-5-3-1 0,-3 3 1 0,-3 0-1 16,2-8 1-16,2 6 0 0,-5 8 0 15,1 0 0-15,4-3 0 0,-4 3 0 0,-4 5 1 0,4 1 0 16,1 1 0-16,-8 0 1 0,1 0 2 0,0 1-2 15,4 6 1-15,-2-1 2 0,4 0-1 0,-6 2 1 16,4-4-1-16,-3 2-4 0,3 0 2 0,-2 0-2 16,5-2 1-16,-3-2-1 0,-5 2 0 0,1 2 0 15,-2 3 0-15,1-5-1 0,-5-2-1 0,-5 2 1 16,6-3 0-16,-2-1-7 0,-1 2 2 0,-3-2-2 16,4 0 1-16,-4-3-15 0,-4 1 0 0,4 6-2311 15</inkml:trace>
  <inkml:trace contextRef="#ctx0" brushRef="#br0" timeOffset="62866.86">22153 10263 1808 0,'-4'-2'0'0,"-2"0"0"0,-5-7 0 0,0 3 62 0,0 6 1 0,5 2 0 0,4-2 0 0,2-2-22 0,-4-7 1 0,-1 3-1 0,5-7 1 0,0 0-42 16,0 3 0-16,0 1 0 0,5-12 1 0,-1-3-21 0,-2 1 0 15,4 2-1620-15</inkml:trace>
  <inkml:trace contextRef="#ctx0" brushRef="#br0" timeOffset="63048.34">21535 10499 1733 0,'0'-7'0'0,"0"-5"0"0,7-10 0 0,3-7 49 0,7-1 0 0,9-6-1 0,4-9 2 0,-4 0-17 16,2 1 1-16,6-7 0 0,5-2-1 0,6 6-26 0,0 9 1 0,4 1-1 15,18-9 0-15,-9-1-17 0,-9-6 1 0,1-9-1546 16</inkml:trace>
  <inkml:trace contextRef="#ctx0" brushRef="#br0" timeOffset="64229.77">21009 14783 1080 0,'0'0'0'0,"0"0"0"0,2 0 0 0,3 0 101 0,-3 0 1 0,2 0 0 0,7 2 1 0,0 0-89 0,-1-2 2 0,1-2-2 0,17-2 2 0,8 0-9 16,1-1 0-16,-3 3-1 0,1 0 1 0,-1 2-7 0,5 0 0 0,10-2 0 0,0 0 0 0,-4 2 9 0,-6-2 0 0,6-1 0 0,0-1 1 0,0 2 15 0,-8 0 1 0,4-2-2 0,4 2 2 15,0 2-8-15,4 0 1 0,-4-3 0 16,15 1 0-16,-8 0 0 0,-5 0 0 0,-2 4 1 15,0-2-1-15,-4 0-1 0,-2 0-1 0,-1 0 1 0,7-2 2 0,-6 6-3 16,0 3 1-16,6-3 0 16,4-6 0-16,-4 2 6 0,-11 2 1 0,-1 0-1 0,1 2 1 0,-6-2-12 15,-2 1 2-15,-3 1 0 0,1 0-1 16,-3-2 5-16,-3 0 1 0,-1 3 1 0,-7 1-1 0,1 0 7 16,0-6 1-16,4 5-1 0,-2-3 1 0,-7 2 1 0,3 0 0 15,-7 1 0-15,4-3 1 0,3 2-7 0,-7 0 2 16,2-2 0-16,1 0-1 0,1 1-4 0,1-1 2 15,-3 0-2-15,-2 0 1 0,2 0-2 0,3 0 0 16,-3 0 0-16,-2-2 1 0,3 0-2 16,-5 0-1-16,4 0 1 0,-2-2 0 0,-2 2-5 0,4 0-1 15,-4-2 0-15,5 2 1 0,-3 0 2 0,-2 0 1 16,4-2 0-16,-4 2 0 0,0 0-10 0,0 0 2 0,0 0-1 16,0 0 1-16,0 0 2 0,2 0 1 0,2 0 0 15,7 0 1-15,2 2-12 0,2 2 1 16,2 1-2241-16</inkml:trace>
  <inkml:trace contextRef="#ctx0" brushRef="#br0" timeOffset="65228.74">4517 15927 12 0,'0'0'0'0,"39"6"0"0,-13-2 0 15,4 3 73-15,2-1 0 0,0-2 0 0,5-4 0 16,1 3 9-16,9 1-1 0,11 0 1 0,9-4 0 0,-5 0-29 16,-6 0 0-16,4 0 0 0,0-2-1 0,-4 2 16 15,2-2 0-15,8-2-1 0,18-1 2 0,-2 1-44 16,-9 0 0-16,4-5 0 0,-8 1 1 0,-7 3-7 15,5 3 0-15,14 0 0 0,9-2 1 0,-12 0-2 16,-12-3 1-16,-8-1 0 0,2 1 0 0,-4 3-3 16,4 0 1-16,15 0-1 0,9-1 1 0,-7 1 4 15,-10 2 1-15,6 2 0 0,-7-2 0 0,-4-2-22 0,14 2 1 16,20 2-1-16,3-3 1 0,-99 3-1143 0</inkml:trace>
  <inkml:trace contextRef="#ctx0" brushRef="#br0" timeOffset="102441.83">20157 17175 12 0,'0'0'0'0,"0"0"0"16,-4 27 0-16,8 7 0 0,2 5 0 0,1 3 0 15,-7 11 0-15,4-8 54 0,-2-2 1 0,1 5-1 0,-1 3 1 16,2-4 62-16,-2-4 2 0,-2 6-1 0,4 4 1 16,3 0-38-16,1-8 0 0,1-3 0 0,2-4-1 15,-7-6-25-15,7-6 0 0,2-5 0 0,2 2 0 16,-5-3-15-16,-3-6-1 0,-1-3 0 0,1 0 0 0,1-1-12 15,-1-1 0-15,-1-3 0 0,5 1 0 0,4-3-11 16,-6-2 1-16,-1 0-2 0,3 0 2 0,2-4 2 16,-3-2 0-16,1 0 0 0,6-5 0 0,1 1 2 15,-1-1 0-15,-2 1-1 0,4-9 2 0,3-3-18 16,-1 1 1-16,-4 0-1 0,0 2 0 0,-6-4 3 16,4-2 1-16,-2-3-1 15,-2-6 1-15,-1-2-4 0,3 2 2 0,-2 2-2 0,0 3 2 16,0-3-2-16,-7 2 1 0,-2 7-1 0,-2 2 1 0,4 2 7 0,1 2 2 15,-10 2-1-15,5 3 1 16,-4 1-8-16,-2 3 1 0,6-1 0 0,0-1 1 0,0 4 11 0,0 2 1 16,0-1-1-16,-5 1 1 0,5 0-1 15,-2 0 1-15,-2 0 1 0,4 0-1 0,-2 0-8 0,-3 0 1 16,5 2-1-16,-4 0 1 0,4 0-3 0,0 0 2 0,0 0-1 16,-2 0 0-16,2 2-6 0,-4 4 0 0,-1 0 1 15,-1 3-1-15,-1 4-2 0,3 2-1 0,4 0 0 16,0 6 2-16,0 2-4 0,4 1 0 15,3-5 0-15,-7 2 0 0,6-2-2 0,3 0 2 0,-3 0 0 16,1 5 0-16,-1-12-9 0,5-3 2 0,0 2-1 16,-1 1 0-16,-3-3 7 0,1-7 1 0,-5 0-1 15,3 2 1-15,3-1 1 0,-7-6 1 0,2 3 0 16,7 0 0-16,2-4 3 0,-5 0-1 0,1 2 1 0,-5-2-1 16,3-5 5-16,-3-2 0 0,0-1 0 15,3-5 1-15,-1-5-5 0,-2 1-1 0,-4 2 1 16,-4 4 1-16,4 2-2 0,-4 3 2 0,2 1-2 0,-3-1 2 15,3-1-6-15,-2 2 1 0,-3 5-1 16,-1 0 1-16,6 0 2 0,-3-1 2 0,5 1-1 0,-6 2 1 0,6 0-2 16,-4 0 2-16,4 2-1 0,-7 0 1 0,7 0-4 15,0 0 1-15,0 0-1 0,-4 0 1 0,4 0 2 16,-2 0-1-16,2 0 0 0,2 0 2 0,2 2 2 16,3 2 1-16,-7 0-2 0,4 3 2 15,9 3 0-15,-2 1 1 0,6-2-1 0,2-3 1 0,0-4-9 16,-8-2 1-16,0 0-1 0,0 0 1 0,-1-2 4 0,-3 0 0 15,-1 0 1-15,5-5-1 0,0-1 8 0,-1-1-1 16,-3 1 0-16,-3-1 2 0,3-1-11 0,-3-3 2 16,-2 0-2-16,2-8 2 0,3-7-3 0,-3-4 1 15,-4-4-1-15,4 0 2 0,-2-2-3 0,-4 2 1 16,-2-3-1-16,0-10 2 0,-7 1-3 0,5 5 0 0,-7 3 0 16,-2-3 0-16,-3 3-2 0,1-1 2 15,0 1-1-15,0 2 1 0,-2 2-1 16,1 4 0-16,1 0 0 0,0 0 1 0,4 6 0 15,5 5 1-15,1 6-1 0,3 5 1 0,2-1 1 0,-3 5 1 16,5 6-1-16,-6 0 0 0,10 0-1 0,-2 0 2 0,-2 0-2 16,0 4 1-16,0 4 1 0,7 1 1 0,-7-1-1 15,19 24 1-15,1 9-2 0,1-1 0 0,-4-4-1 16,5 0 1-16,-5 0-2 0,0-2 0 16,4 3 0-16,3-1 0 0,-5-2 0 0,-6 4 0 0,2 7 0 15,2-1 0-15,-4-5 0 0,-2-8 1 0,11 1-1 0,-10 0 1 16,-1-10-2-16,0-5 1 0,0 0-1 0,-7-3 1 15,-2-3-5-15,2-7-1 0,-4-2 0 16,-4 3 2-16,4-3 2 0,0-2-1 0,0-2 1 0,4 2 0 0,-1 0-3 16,-3 0 1-16,4 0-1 0,-4-7 2 15,6-1 1-15,-1-1 1 0,-5 1-2 0,4-24 2 0,-2-8 1 16,4-5 0-16,-1 4 0 0,-5 7 0 16,0 7 0-16,0 3 0 0,6 3 0 0,-6 0 1 0,0 2-1 15,9 8 2-15,-1 3-2 0,-8 1 1 0,5 3 1 0,-5 2 0 16,0 0 0-16,0-3 1 0,4 3 0 0,-2 2 0 15,2 2 1-15,1 1 0 0,-3-3 0 16,-2 0 0-16,6 2 1 0,5 6-1 0,-2 5 1 16,-1 2-1-16,3 0 1 0,-3 8-1 0,5 5 1 0,-2-3-1 15,-4 1 1-15,-3 4-1 0,-2-7 1 0,0-4-1 16,0 0 0-16,-6 3 1 0,-2-5-4 0,6-7 1 0,0 3 1 16,-7 0-1-16,1-5-1 0,-1-4 0 0,-1 1 0 15,1-1 0-15,1 0-2 0,-3-2 1 16,9 0 0-16,-6 3 0 0,-1-1-5 0,3-2-1 0,-2-2 0 15,1 0 2-15,-3 0-2 0,-1-2 1 0,7 0-1 16,-7 0 2-16,3-3 5 0,-1 1 1 0,3 0 0 16,4 0 0-16,-2-3 6 15,-2 1 0-15,4-3 0 0,-5-16 1 0,5-7 0 0,0-2 1 16,9 0-1-16,-3 2 1 0,1 0-5 0,4 2 0 0,-5 1 1 16,3-1-1-16,-1 9 0 0,3 6 1 0,0 4-1 0,-5-2 1 15,3 5-2-15,-3 1 1 0,1 3-1 0,1 0 1 16,-6 0-1-16,-2 2 1 0,5 2-1 0,-3 0 1 15,6-3-4-15,-1 3 1 0,-3 3 0 0,-2 1 1 16,9 2-3-16,-5 1 0 16,3-3 0-16,4 9 1 0,2-1-2 0,-2 3 1 0,-2 0 0 0,-5 0 0 15,5-2-3-15,-5-3 1 0,-2-1 0 16,9-1 1-16,-2 1-8 0,-2-5 1 0,-3-2 0 0,-4 0 0 0,3 3 4 16,-5-1-1-16,4-2 1 0,-2 0-1 0,-2-2 0 15,0 0 0-15,0 0-1 0,0-2 2 0,0 0-5 16,4 0 1-16,1 0-1 0,-3-3 1 0,-2-1 6 15,0 0 0-15,0-3 0 0,0-1 0 16,-2-5 0-16,-3-2 1 0,5 2 0 0,-4-2 0 0,-2 2 1 16,-1 0 0-16,1 2 0 0,1 0 0 0,-1 1 0 15,-3 1 1-15,3 3-1 0,-1-3 1 0,3-4-1 0,4 0 1 16,-2 2-1-16,-2 3 1 0,4-3 2 16,0-2-1-16,0 0 0 0,6-4 1 0,3 4-1 0,-1 2-1 15,3 1 0-15,0 1 1 0,0 0-2 0,-1 1 1 0,3 1 0 16,2 3 0-16,2-3-1 0,-6 3 2 0,2 2-1 15,-2 4 0-15,4 0-1 0,-9 0 0 0,1 0 0 16,3 0 0-16,1 0 0 0,-5 2 0 0,-1 2 0 16,8 5 0-16,-5 1-7 0,-1-3 0 0,-1-1 1 15,5 3-1-15,-5-1-8 0,-1-4 1 0,-1 1-1 16,-2-3 2-16,4 2 1 0,-3 0 1 0,-1-2 0 16,2 0 0-16,-2 1 10 0,2-3-1 0,-4 0 1 15,0 0 1-15,0 0 0 0,0 0 0 0,0 0 0 0,0-3 0 16,0 1 0-16,0 0 0 0,0 0 0 0,5-9 0 15,3-6 0-15,1-4 0 0,-3 0 0 16,-1-17 0-16,-3-1 0 0,2 8 1 0,3 5-1 0,-7 3 2 16,4 1 2-16,-2 3 1 0,2 4-1 0,-4 3 2 0,0 1-2 15,0 2 2-15,0 3-2 0,0-2 2 16,0 1 2-16,0 5 1 0,0 2 0 0,0-2 0 0,0 2-1 16,0 0 0-16,0 0 0 0,0-2 1 0,0 2-1 15,0-2 1-15,0 0 0 0,5 2 0 16,1 0-4-16,0 0 0 0,-6 0 1 0,7 2-1 0,8 4 0 0,-2 3 1 15,-2 1-1-15,4 3 1 0,2-2-2 0,-4-5 1 16,-3-2-1-16,1-2 1 0,-4 0-4 0,1 1 1 16,-1-1 0-16,14 0 1 0,-2 0-2 0,1 0 0 15,-7-2 0-15,2-2 0 0,-3 0-1 0,-1 0 1 16,-4-3 0-16,3 1 0 0,-3-2-1 0,1-1 2 16,1 1-2-16,2-5 1 0,-1 1-1 15,-1 1 0-15,-7 3 0 0,5-5 1 0,-7 1-1 0,4-1 0 16,-4 3 0-16,6-9 0 0,-6 0-1 15,0 0 1-15,0-1 0 0,0-5 0 0,0 0 0 0,-2 1 0 16,-2 3 0-16,4-8 0 0,-4-1 0 0,1 0 0 0,-3-1 0 16,4-3 1-16,-5 0-1 0,-3 4 0 0,3 1 0 15,5-1 1-15,-2 2 0 0,0 7 0 0,-3 4 0 16,7 3 2-16,0 3-3 16,0 5 1-16,-4 2 0 0,4 2 0 0,0 0 1 0,0 0 1 0,4 0 0 15,-4 0 0-15,0 0-2 16,0 0 0-16,0-2 0 0,0 6 2 0,0 2-3 0,7 3 0 0,-3-1 0 15,2 16 0-15,1 14-1 0,-3 2 1 0,2-4 0 0,9-8 0 16,-8-7-11-16,-3-6 3 0,3 0-1 0,6 0 0 16,2-2 3-16,-5-3 1 0,1 1 0 0,2 0 0 0,2-1 2 15,-4-1 1-15,2-1 0 0,4 5-1 16,0 0-5-16,-6-5 2 0,-1 1-2 0,-3-1 1 16,1-1-2-16,1-1 1 0,-5 3 0 0,7 1 1 15,2 1 1-15,-5-5 1 0,-1-2 1 0,-1 3-1 0,1 1 4 16,3-1 1-16,-5-3-1 0,1 0 1 0,3-2-5 15,-3 1 0-15,-4 1 1 0,7 0-1 16,2-2 1-16,-3 0-1 0,-3 0 1 0,1 1-1 0,3-1-4 0,-3-2 1 16,-4 0 0-16,2 0 1 0,1 0-2 0,-3 0 1 15,-2 0-1-15,4 2 1 0,3 2-14 0,-7-2-1 16,0-2-1786-16</inkml:trace>
  <inkml:trace contextRef="#ctx0" brushRef="#br0" timeOffset="102738.13">21228 17617 1364 0,'0'0'74'0,"-11"2"-18"0,5 0 0 0,2 0 0 0,8 1 1 0,-2-6-24 0,2 1 2 0,3 0-1 15,25-21 0-15,17-13-27 0,3-3 0 0,4-5 0 0,0-7-1 16,-7-7 18-16,-4-3 0 0,9-7-1 0,2-3 1 16,1 14 5-16,4 4 1 0,1-2 0 0,11-1 1 0,-11 1 1 15,-8 4 2-15,2 4 0 0,-11-2-1 0,-11 3 2 16,-2 9 0-16,3 8 0 16,-8 1 1-16,1 5-7 0,-6 3 1 0,1 6-1 0,-1 3 2 15,-5-2-10-15,0 3 1 0,5-1 0 0,-1 7 0 0,-8 2-12 16,-2 2 0-16,-7 2 0 0,2-4 0 15,-6 4-3-15,5 0 0 0,-5-2-1939 0</inkml:trace>
  <inkml:trace contextRef="#ctx0" brushRef="#br0" timeOffset="103044.78">21546 17677 1602 0,'0'-3'83'0,"32"-31"-11"0,-2 0 1 0,-2 0-1 0,11-12 1 0,6-10-43 0,8-3 0 0,10-9 0 0,10-7 1 0,0 9-31 0,-11 11 1 0,-2 8 0 0,-6-6 0 0,-7 4 9 15,-2 9 1-15,2 4 1 0,-2-3-1 0,0 8 28 0,-6 3 0 0,0 2 1 16,-1 3 0-16,-8 2-3 0,-8 2 0 0,-5 0 0 15,4 2 0-15,-8 4-6 16,-2 2-1-16,0 3 0 0,-5 1 2 0,3 3-13 0,-7 2 1 0,4-2 0 16,3-1 0-16,-9 5-2009 0</inkml:trace>
  <inkml:trace contextRef="#ctx0" brushRef="#br0" timeOffset="122237.68">22666 15323 112 0,'0'0'0'0,"0"0"0"0,0-21 0 0,0 4 37 0,0 2 1 0,0 0-1 0,5-4 1 0,-5 0-2 0,-5 2 0 0,10 4 0 0,1 2 0 0,-4 5-9 0,3 2 1 0,-5 1-1 0,0-1 1 16,6 4-7-16,-2 0 1 0,-4 0 0 0,7 9 0 15,3 6-20-15,5 4 1 0,-6 0-1 0,2 13 1 16,6 0 7-16,-2-3 1 0,-4 3-1 0,-5 2 0 0,1-2-4 16,-3 2 2-16,7 9 0 15,-7 10 0-15,-2 0 0 0,2-4 1 0,-1 2 0 0,1 0 0 16,0-13-5-16,-2-4 2 0,3 5 0 0,-10-10-1 0,10-5 0 15,-5-9 0-15,-5 2 1 0,3-11-1 0,2 0-3 16,0-3 0-16,-4-1 0 0,0-2 0 0,4 0 2 16,0 0-1-16,0-2 0 0,0-1 1 0,0 3 23 15,0 0 0-15,-3-2 0 0,-1-4 1 0,2-7 18 0,-2 0 0 16,-1-2 0-16,-1-10 0 16,6-7-3-16,4 2 1 0,-2 5 0 0,3 1 0 0,1-1-5 0,5-3 0 15,-5-2 1-15,5 1-1 0,6 1-8 0,0 3 1 16,5 5-1-16,-1 3 1 15,3 0-4-15,-3 3 1 0,7 3 0 0,7 5 0 0,-8 3-9 16,-5 3 2-16,4 3-1 0,2 5 0 0,-5 1-12 16,-6 1 0-16,-2 9 0 0,5 3 1 0,-5 1-6 15,-9-2-1-15,1 5 0 0,8 1 2 0,-9 1 16 0,1-5 2 0,1 1-1 16,-8-3 1-16,-4-4-23 0,0-4 1 0,1 0 0 16,-1-1 0-16,4-1 2 0,-6 0 2 0,-5-1-2 15,0 5 2-15,-2 0-1 0,-2-4 1 0,5 1-1 16,-1-5 2-16,-2-1 2 0,-4 0-1 0,-3 3 1 15,-3-3 1-15,1 1 4 16,5-3-1-16,0 0 0 0,4-2 2 0,-2 1 4 0,4-3 0 0,1-3 0 16,3 3 1-16,3 3-4 0,4-3 2 0,0-3-1 0,0 1 1 15,-2-2-5-15,2 0 2 0,0 2-1 0,0-5 1 16,2-3-5-16,7-3 1 0,1 2-1 16,14-16 1-16,8-5 0 0,-8 2 0 0,-1 2 0 15,3 1 1-15,-9-5-3 0,0 0 1 0,1-4-1 0,7-5 1 16,-7 3-5-16,-6 2 2 0,6 0 0 0,-3 2-1 0,-3 4-5 15,-1 4 1-15,-4 1-1 0,-3-9 1 16,2 6-2-16,-6 9 1 0,5 0-1 0,-5 2 1 0,0 2-3 16,0 5 1-16,0 1-2 0,-5 3 2 0,5-3-7 15,0 3 0-15,0 4 0 0,0-1 1 0,0 1 3 16,0 0 0-16,0 2 1 0,-2 2-1 0,-2 3-1 0,4-3 2 16,0 2-2-16,0-2 2 15,-4 5-1-15,-3 1 1 0,5 1-1 0,-7 5 1 0,3 10-1 16,-5-1 1-16,5-6-1 0,6 0 1 0,0-4 3 0,0-2 1 15,6-1-1-15,-1-1 1 0,1-3 0 16,0 0 0-16,-1-1 0 0,-5-1 0 0,6-2 1 0,-2 0 0 0,-1 0 0 16,1-2 0-16,2 0 3 0,-1-2-1 0,1 0 0 15,1-2 2-15,3 0-5 0,1-1 0 0,-5-1 0 16,5-5 0-16,6 1 0 0,-6-1 0 0,0 5 0 16,-5-5 0-16,-1 7 1 15,1-3 0-15,-2 3 0 0,1 2 0 0,-3 2 2 16,-2-2 0-16,4-2 0 0,-2 2 1 0,0 2 4 0,0 0 0 0,-2 0 0 15,0 0 1-15,7 0-4 0,-7 0-1 0,0 0 1 16,0 0 0-16,0 0 0 0,0 0 1 0,0 0-2 0,0 0 2 16,0 0 1-16,0 0 2 0,0 0-1 0,0 0 1 15,0 0-4-15,0 0-1 0,0 0 1 0,0-3-1 16,0 1 1-16,0 2 0 0,0 2 0 0,0-2 0 16,0-4 0-16,0 2-1 0,0-2 1 15,4-9-1-15,0-6 1 0,-1-2-1 0,1 2 1 0,2-1-1 16,1 3-4-16,-3 5 1 0,3 3-1 0,8 1 2 15,-5-1-2-15,-3 1 0 0,3 1 0 0,1 5 1 0,0-2-1 16,-5 0 0-16,-3 1 0 0,7 3 0 0,1 0-1 16,-5 0 1-16,3-2 0 0,2 2 0 0,-3 0-2 15,1 0 2-15,-3-2 0 0,7 0 0 0,-2 2-17 16,0 2-1-16,-5 0 0 0,5-4 0 0,0 0 3 16,-5 0 0-16,3 2 1 0,-3-2 0 0,-2 0 0 0,-1-3-1 15,3 1 1-15,-2-2 0 0,7-3 0 0,-5 1-1 16,-1 1 0-16,1-7 1 0,1-1 5 0,1 0 1 15,-6 0 0-15,3 2 0 0,-3-4 7 16,0 4 0-16,0 5 0 0,-2-3 1 0,0 3 0 0,0-3 0 16,0 7 0-16,0-9 1 0,-2 0 0 0,0 5 1 0,0 4 1 15,2-3-1-15,0 1 19 0,-5 2 1 0,5 1-1 16,-2 1 1-16,2-2-6 0,0 2 0 0,0 0-1 16,0 0 1-16,0 0-11 0,0-1 0 0,0 1 0 15,0 0 0-15,0 2-4 0,0 0 1 0,0 0-1 16,0-2 1-16,0 2-2 0,0 0 0 0,2 0 0 15,7 4 0-15,-1 5 0 0,8-1 0 0,-6-1 0 16,-3-1 0-16,3-2-3 0,-3-2 0 0,-1 1 1 16,-1-6 0-16,1 1-3 0,3 2 1 0,-3 0-1 15,1-6 1-15,3-3-2 0,1 1 2 0,-9-1-1 0,7-5 1 16,4-3-1-16,-3 0 1 0,1 2-1 0,2-11 1 16,-4 1-1-16,-3 1 1 0,0 5-1 0,1-4 1 15,-3 4 2-15,0-3-1 0,-4 1 1 0,0-9 1 0,3 1 1 16,-3 1 0-16,-3-2 0 0,-5-4 0 15,1 4 0-15,7 7 0 0,-6-3 0 0,-5 3 1 0,0 4 7 16,5 2 1-16,0 0-1 0,-3 2 1 16,0 2-5-16,1 5 2 0,8 3 0 0,-2-1-1 0,-3 4 9 15,5 0 0-15,0 0 1 0,0 0-1 0,0 2-7 16,0 0 0-16,0 0 0 0,-4 0 0 0,4 4-7 0,-2 0 0 16,2 2 0-16,0 1 0 0,0 10-2 0,0 2 1 15,0 2-1-15,2 22 1 0,7 8-7 16,-3 0 1-16,5 0-1 0,-5-4 2 0,5-3-5 0,-5 1 2 15,5 2-1-15,0-9 1 0,0 2 4 0,-1-1 0 16,-3 1 0-16,4 3 0 0,-5 1 3 0,5 3 0 16,2 0-1-16,-3 2 1 0,1-11-2 0,-4-6 0 15,3 0 0-15,1-2 0 0,0 1 2 0,-5-3 1 16,5-9-1-16,-5-4 1 0,5-6 1 0,-7-5 0 16,3 0 0-16,-3-4 0 0,-2-2 0 0,0 0 0 0,1 2 0 15,-3 2 1-15,4 0 3 0,-2-2 2 0,-2-2 0 16,0-4-1-16,0-3 0 0,-2 1 0 0,-2 1 0 15,1-12 0-15,-5-9 0 0,-9 3 1 16,-1 4-2-16,-5-7 2 0,1 2-5 0,1 5 1 0,-1 2 0 16,-1 0 0-16,1-7 0 0,10 1-1 0,-4-1 0 0,-1 1 0 15,0 4 1-15,6 4 2 0,1 2-2 0,-1-11 1 16,5 9 1-16,1 4-1 0,5 1 0 0,-2-5 1 16,2 0-4-16,2 2 0 0,3 2 0 0,-5-6 1 15,6-4-1-15,5 1 0 0,-5 5 0 0,5-2 1 16,0 4-1-16,-1 5 0 0,1 3 0 0,0-3 0 15,-5 1 0-15,1 5 0 0,3 0 0 0,1-3 0 16,0 5-1-16,-5 4 1 0,-1 0 0 16,1-2 0-16,0 0-1 0,3 0 1 0,-7 0 0 0,5 5 0 0,3-1-1 15,-1 0 1-15,-7 2 0 16,9 3 0-16,-5-1-2 0,3-1 2 0,-3-1 0 0,1 1 0 0,-1-3-7 16,-2 2 0-16,3-2 0 0,-1-1 0 0,3 1-15 0,-7 0 1 15,2-2-2-15,3 0 2 0,1-2 4 0,-1 0 0 16,-5 0 0-16,2-2 0 0,3 0 4 0,-7 0 0 15,6 0-1-15,5-11 2 0,0-4-4 0,-1-6 0 16,1-1 1-16,-4-18-1 0,3-5 14 0,-3 2 1 16,1-1-2-16,-6-3 2 0,3 10-1 0,-5 8 1 15,4-1-1-15,-4-4 0 0,-4-3 1 0,-1 1 0 16,3 0 0-16,4-3 0 0,-2 5 1 0,-6-6 0 0,6-3 0 16,4-2 0-16,-2 9-1 0,-2 8 1 0,-2 5-1 15,4 3 1-15,-2 5-1 0,0 9 1 0,-2-1 0 16,2 5 0-16,0 2-2 0,0 2 2 0,0 0 0 15,2 2 0-15,3 2-4 0,-1 1-1 0,-4-1 1 16,2 13 1-16,9 19-6 0,-5 4 1 0,-1 5 0 16,5 4 0-16,-3-2 7 0,-3-7 1 0,-2-4-1 15,3 7 1-15,1-5-1 0,-6-4 1 0,6 0-1 0,5 0 1 16,-7-2-3-16,3 0 2 0,-1 2-1 0,-1-2 1 16,1-5-3-16,5-3 1 0,-5-5 0 15,-1-4 1-15,-1 2-1 0,2-4 2 0,1-7-1 0,3 0 1 16,-3-3 1-16,-3-3 0 0,3-3 0 0,8-1 0 15,-2-4 0-15,-3-5 0 0,5-4-1456 0</inkml:trace>
  <inkml:trace contextRef="#ctx0" brushRef="#br0" timeOffset="122560.82">24366 14071 1281 0,'0'-2'0'15,"0"-1"0"-15,0-1 0 0,0 0 77 0,0 0 2 0,0-1-2 0,7-5 2 0,-1-5-28 16,3 0 0-16,-3 4 0 0,7-18 0 0,13-8-43 0,-5 8 1 16,-1 3-1-16,6-4 1 0,-26 30-1383 0</inkml:trace>
  <inkml:trace contextRef="#ctx0" brushRef="#br0" timeOffset="122683.86">23770 13856 1180 0,'-5'0'0'0,"3"2"0"0,-2 0 0 0,4 2 22 0,0 1 1 0,0-5-942 0</inkml:trace>
  <inkml:trace contextRef="#ctx0" brushRef="#br0" timeOffset="123310.08">24083 14171 954 0,'-2'2'0'0,"-2"2"0"0,4-2 0 0,-5 0 45 0,5 2 0 0,-2 1 0 0,-2-1 0 0,0 2-16 0,1 3 0 0,3-5 1 0,-4 7 0 0,-2 1-17 0,1-1 1 15,3 0-1-15,-6-5 2 0,6 3-15 0,-3-7 1 16,5 4 0-16,-2 0 0 0,-2-1 18 0,4-3 0 16,-4 0 0-16,4-2 2 0,0 0-2 0,0 0 1 15,0 0-1-15,0 0 1 0,-3-2 5 0,-1 0 0 16,4 0-1-16,0-7 1 0,0-4 1 0,0 3 0 16,0-5-1-16,0 0 2 0,0 0-3 0,0 2-1 0,0 5 1 31,4-1 0-31,-4 9-1347 0</inkml:trace>
  <inkml:trace contextRef="#ctx0" brushRef="#br0" timeOffset="127680.34">23046 16452 288 0,'0'0'0'0,"0"0"0"0,0 0 0 0,0 0 87 0,-6-28 1 0,2 26-1 0,-3 2 2 0,3 0-74 0,4-2-1 0,0-2 1 0,-2 2 0 0,-3-1-11 0,-1 1 0 0,6 0 1 0,0 0-1 0,-4 2 2 0,2 0 0 0,-3-4-1 16,1 2 1-16,2 2-2 0,-2 0 2 0,-3 0 0 0,3-2-1 0,-7 4 8 0,5 4-1 0,3 0 0 0,-5 3 2 0,-3 4 7 0,-2 2 0 0,7 0 1 15,-3 6 0-15,3 0 14 0,-1-2 1 0,1 2-1 16,-3 5 1-16,9 4 0 0,0-1 1 16,5 1 0-16,1 0 1 0,-6 0-4 0,4 0 2 0,3 4 0 15,-3 0 1-15,3-7-8 0,3-6 0 16,3 3 0-16,-2 1 2 0,0 1-7 0,-1-7 0 0,5-2 1 0,5-4 0 15,-3-3-10-15,-6-1 1 0,-1-3-2 0,7-1 2 0,-6-3-8 16,0-2 0-16,0 2 0 0,6-2 1 16,-2-2 9-16,-4 0 1 15,-3-1 1-15,7-5-1 0,2-5-18 0,-6-2 1 0,-4-2 0 0,10-12 0 16,0-1 7-16,-2 0 0 0,-4 0 0 0,-1-2 1 0,-3-4-9 16,-1 0 0-16,5-2 0 0,0-3 0 0,-7 3 16 0,-2 6 0 15,-2 2 0-15,0 3 0 16,-11 1-17-16,5 3 2 0,0 8-1 0,1-6 0 0,3 2 3 15,-2 6 0-15,0 4 1 0,-3 3-1 0,3 2 0 0,2 2 0 0,-3-3 0 16,5 1 1-16,0 2-2 16,0 2 1-16,0 0-1 0,0-2 1 0,0 2-4 0,0 0 1 0,0-2 0 15,0 4 0-15,-6 4-2 0,2 3 0 16,2-3 0-16,-7 3 1 0,2-1-2 0,-3 1 1 0,-1-1 0 16,2 1 0-16,5-3-1 0,-2 0 1 15,-3 1-1-15,7-1 1 0,-2-2-1 0,-3-1 1 0,7-1-1 16,-4 2 1-16,4 0-1 0,-2-2 1 0,-3 0-1 15,5 5 1-15,-4 1 0 0,4 1 1 16,-2-5 0-16,2 7 0 0,-4 1 5 0,2-1 0 0,-1 0 0 0,8 6 1 16,-1 0 2-16,-2-2 0 0,-2-3 0 0,11 5 1 15,-7-2-6-15,3-4 2 0,-1 0-2 16,5 10 2-16,-7-4-2 0,3-4 2 0,-3-1 0 0,2 1-1 0,5-4-4 16,-7-5 2-16,-2 2-1 0,9 1 0 0,0-3-3 15,-5-2 0-15,1 0 0 0,-3 0 0 16,3-2 1-16,-3 0 1 0,2 0 0 0,-1-4 0 15,-3 0 1-15,2-1 2 0,2-1-2 0,-1-7 1 0,-1-4 1 16,-2 0 0-16,2 2 1 0,-1-4-1 0,-3 0 14 16,0 2 1-16,0 2 0 0,-7 0 0 0,5 0-19 15,-2 3 1-15,-3 3-1 0,3-4 1 0,4 3 16 0,-4 1 0 16,2 3 0-16,-3 2 0 0,-1-3-17 0,2 1 1 16,1 2 0-16,-1-1 0 15,4 1 3-15,0 2-1 0,0 0 0 0,0 0 2 0,-4 0-4 0,4 2 1 16,-2 0 0-16,2-5 1 0,2 1-2 0,-2 0 0 15,0 0 0-15,4-3 0 0,3-1-2 0,-3 1 1 16,2 3 0-16,1-4 0 0,3-1-6 0,5 3 1 0,-2-1-1 16,-2 1 2-16,6 2-2 0,0 4 0 0,-6 0 1 15,6 0 0-15,-2 0 0 16,-4 0-1-16,0 0 0 0,2 0 2 0,-3 2-5 0,1 2 1 0,-4 0-1 16,3 1 1-16,-3-3-11 0,1 0 1 0,-1 2-1 15,-1 0 1-15,-1 3 8 0,-3-1 1 0,-2-4-1 16,4 0 1-16,2 1-2 0,-6-3 0 0,5 0-1 15,-5-3 2-15,0 3 5 0,0 0-1 0,0-2 1 0,0 2 0 16,0 0 4-16,0 0 0 0,0 0 0 0,-5-4 1 16,5 0 0-16,-2-3 1 0,-2-1-1 0,0-11 1 15,-3-9 18-15,1 0 1 0,2 5 0 0,4 6 1 16,0 6-6-16,0 3 2 0,0 4-1 16,0-3 1-16,6-1 1 0,-4 4 1 15,-2 4 0-15,0-3 0 0,0 1-12 0,2 0 0 0,3 2 1 0,1 0 0 16,0 0 9-16,3 0 1 0,-7 0-1 15,5 0 1-15,3 0-13 0,1 2 1 0,-4 3 0 0,8 3 0 0,-3 3 4 16,3-3 2-16,-2-1-1 0,-2-1 0 16,4 0-11-16,-8 1 1 0,-1-1-1 0,3-2 1 0,-1-2-1 0,-4 1 0 15,1-3 0-15,1 0 0 0,5 0-3 16,-9 0 1-16,2 0-2 16,3 0 2-16,1-3-13 0,-5 1 2 0,1 0 0 0,-2-4-1 0,2-3 6 15,1 1 2-15,-3-1-2 0,2-6 1 0,0-4 7 16,-2-2 0-16,-2 2 0 0,0-7 0 0,0 5 1 0,-6 2 0 15,2 2 0-15,4-2 2 0,-2 2 3 0,-3 6 2 16,1 7-1-16,2 0 1 0,-2-1 1 0,1 3 1 16,3 0-1-16,0 0 1 0,-4 0-6 0,4 0 2 0,0 0-2 15,0 0 2-15,0-1-4 0,0 3 1 0,0 3-1 16,0 1 0-16,-4 2-2 0,4 1 0 16,-2-1 0-16,4 11 1 0,2 6-12 0,0 1 0 0,-1-5-1 15,7-8 1-15,1-3 6 0,-7-4-1 0,-2 1 0 16,9-1 1-16,-4 0-12 0,-3-2 1 0,0 0-1 15,3 7 2-15,-1-1 8 0,0-3 1 0,-1-3 0 16,-1-2 0-16,-2-2-1 0,5-1 2 0,-5 1-1 16,4-8 0-16,5-5 6 0,-2 0 0 0,-5-4 0 15,2-20 2-15,5 1 7 0,0 4 0 0,-7 2 0 16,-8 0 1-16,4 5-10 0,4 3 1 0,-4 1 0 0,-6-3 0 16,1-5-1-16,1 1 1 0,2 4 0 0,-7-1 0 0,-1-1-1 15,-8-2 0-15,10-6 0 0,-1-2 0 16,3 0 0-16,-5 6 0 0,0 0 0 0,5 4 0 0,-1 3 0 15,3 3 0-15,0 10 0 0,4 1 0 0,-2 2 4 16,-3 5-1-16,3 2 0 0,2 0 2 0,0-2 16 16,0 4 2-16,0 0-1 0,0 2 1 0,0 2-17 0,0 0 1 15,2 1 0-15,9 18 0 0,4 11 11 0,-4 2-1 16,2 2 1-16,2-1 0 0,2-6-15 0,-4-1 0 16,-2 0-1-16,-1-2 2 15,1-7-2-15,2 0 1 0,-2 7-1 0,4-9 2 0,-5-2-3 16,-1-4 1-16,0-3-1 0,-3-1 2 0,5-7-3 0,-5 0 1 15,-6 2 0-15,5-2 0 0,-3-2-1 0,2 0 1 16,0 0-1-16,-4 0 1 0,0 0 3 0,0 0 0 16,2 0 0-16,3-2 1 0,-3 2-1 15,2 0 1-15,-4 0-1 0,7-6 1 0,-3 0-1 0,7-3 1 0,-5 1-1 16,5-7 2-16,2-7 12 0,-3 3 1 16,1 2-1-1,-11 7 1-15,7 1-14 0,-7 3 0 0,4-1 0 0,-4-1 0 0,4-1 12 0,-4 3 0 0,0 4 0 16,0 2 0-16,0 0-12 0,0-2 2 15,0 0-1-15,0 2 0 0,0 0 4 0,0 0 2 0,0 0-1 16,0 0 0-16,0 0-6 0,0 0-1 0,0 0 1 0,0 0-1 16,0 0 1-16,0 0 0 0,0 0 1 0,2 2-1 15,3 4-4-15,5 1 2 0,-3-3-1 0,3 2 0 16,3 5 2-16,-2-3-1 0,0-3 0 16,0-1 1-16,-1-2-3 0,-3 0 1 0,-1 0-1 0,-2-4 1 15,7 0-2-15,-4 0 2 0,-3-2-1 0,2-1 0 0,5-1-1 16,0 2 1-16,-5-7 0 15,5-8 0-15,0-11-1 0,-5 0 1 0,5 1-1 0,-5-1 1 0,-1-2-1 16,-5-2 0-16,0 2 0 0,4 4 2 0,-2-1-1 16,-4 1 0-16,-2-2 0 0,-1 0 1 15,-5-4 0-15,3 5 2 0,-4-1-2 0,5-4 1 16,-5-2 1-16,-2 0 0 0,3-5 1 0,-1-3-1 0,-4 5 4 16,6 10 1-16,1-3-1 0,-3-5 1 0,5 12-5 0,-5 10 1 15,4-2-1-15,1 6 1 0,2 3-4 16,4 4 1-16,0 2 0 0,0-1 1 15,-5 3-2-15,5 0 1 0,0 0-1 0,0 3 1 0,0 1-2 0,0 0 1 16,0 0 1-16,5 13-1 0,1 13-1 0,5 6 1 16,0 7-1-16,-1 8 1 0,5-4-1 0,-6-7 0 0,6 0 0 15,-2-1 0-15,2-5-1 0,-4-5 0 0,1 1 0 16,3 2-1-16,-2-6-1 0,-4-3 0 0,0 2-1 16,6 1 2-16,-3-5-2 0,-3-2-1 0,-3 1 1 15,7-1-1-15,2-7 3 0,-8-3 0 0,-1-1-1 16,-1-3 2-16,-5-3 0 15,0-2 0-15,0 0 0 0,4-2 0 0,-2 2-3 0,2-2 2 0,-4-3-1 16,7-1 1-16,-1-5 1 0,3-1-1 0,-3-3 1 16,7-19 0-16,6-3 1 0,-6 8 0 0,-2 1 0 15,-7 5 0-15,-2-3 1 0,3 5 2 0,-3-9-2 0,-2 3 1 16,0 5 6-16,0 3 0 0,0 4-1 16,4-2 2-16,3 4-1 0,-7 3 1 15,0 1 0-15,0 11 0 0,0-2-4 0,0-4 0 0,0 0 1 0,0 6 0 16,0 2 3-16,0-2-1 0,0 1 1 0,0-1 2 15,0-2-7-15,0 0 1 0,0 0-1 0,0 0 1 16,0 0-4-16,0 0 1 0,0-2 0 16,4 2 0-16,0 2-1 0,-2 2 2 0,3 0-2 0,1 3 1 15,5 3 0-15,6 1 2 0,0-3-2 0,0-1 1 0,-6-1-3 0,4-2 0 16,-2-2 0-16,4 3 1 0,-2-1-1 0,-2-2 0 16,-2-2 0-16,4-2 0 15,-2-2-1-15,-3-1 1 0,1 1 0 0,6-2 0 16,0-5-1-16,1-2 1 0,-8 1-1 0,8-5 1 0,1-5-1 0,-6-1 1 15,-3-5-1-15,3-6 1 0,-4 5 0 0,-3 3 0 16,1-2 0-16,1 1 0 16,-5-1 0-16,-3 9 0 0,0 4 0 0,6 0 0 0,-6 0 0 0,-2 5 0 15,-2 6 0-15,4-1 1 0,0 1-1 0,0 4 0 0,0 2 0 16,0-2 1-16,0-2-1 0,0 2 0 0,0 0 0 16,0 0 1-16,0 0-1 0,0 2 0 0,0 5 0 15,0 1 0-15,-3 1 1 0,-1-1 0 16,0 1 1-16,-7 12-1 0,-6 11-2 0,0 2 1 15,4-9 0-15,9-3 0 0,-3-10-2 0,-1-5 2 0,5-1-1 16,6 0 1-16,-3-3-2 0,4-1 0 0,-4-2 0 16,0 0 0-16,0 0-2 0,0 0 1 0,0-2-2 15,6-13 2-15,9-4-2 0,2-5 1 0,-4 1-1 16,9-7 2-16,-1 0 1 0,-4 11-1 0,-2 4 1 0,-6-2 1 16,-5 2-2-16,3 7-1 0,1 4 1 0,-1-7 0 15,-1 0 0-15,1-1 2 0,3 9-1 0,-5-1 1 0,1 2-2 16,-2 0 0-16,-1 2 0 0,1 0 1 0,2 0 1 15,3 0 1-15,-3 0 0 0,-3 0 0 0,1 0-2 16,2 0 2-16,-1 0 0 0,1 2 0 0,5 4 0 16,-1-3 0-16,-3-1 0 0,4 0 2 15,-1 2-2-15,3 0 0 0,-4 1 0 0,-3 1 0 0,-1 0 0 16,-3-1 0-16,2-1 0 0,2-4 0 0,-6 0-2239 16</inkml:trace>
  <inkml:trace contextRef="#ctx0" brushRef="#br0" timeOffset="127867.84">25131 14602 1583 0,'0'-2'0'0,"6"0"0"0,-6-2 0 0,-2-1 68 0,-2 1 2 15,4-2-2-15,4 2 2 16,-2-1-26-16,-2 1 0 0,0 2-1 0,0 2 1 0,0 0-33 0,-2 0 2 0,-2 0-2 16,4 0 1-16,0-2-13 0,0 0 1 0,0 2 0 15,0 0 0-15,0 0-1 0,0 0 1 0,0 0-1560 16</inkml:trace>
  <inkml:trace contextRef="#ctx0" brushRef="#br0" timeOffset="128062.31">24433 14538 1407 0,'2'-6'0'16,"9"-9"0"-16,6-17 0 0,5 5 84 0,3 1 1 0,5-8-1 0,7 2 2 16,4 0-35-16,-3 5 2 0,7 3 0 0,5-1-1 0,-10-3-31 15,-7 9-1-15,-5 2-1518 0</inkml:trace>
  <inkml:trace contextRef="#ctx0" brushRef="#br0" timeOffset="128286.45">23993 14842 1758 0,'0'-2'0'0,"0"0"0"0,0-8 0 0,11 3 53 0,6 1 1 0,6-9-1 0,10-13 1 0,-5 3-16 0,6 3 1 0,11-1-1 0,0-7 1 0,-6 1-34 0,-7 1 0 0,2 0 0 16,5-4 0-16,-39 32-1615 0</inkml:trace>
  <inkml:trace contextRef="#ctx0" brushRef="#br0" timeOffset="128557.16">23849 15270 1332 0,'0'0'0'0,"0"0"0"0,7 0 0 0,-7-4 80 0,2-3 1 0,6-3 0 0,3 1 0 0,0-10-20 0,0 2 1 0,-1-4 0 0,18-26 1 0,11-2-30 0,2 2 2 16,4 0-1-16,4-2 1 0,0 9-1 0,1 4 1 15,-5-4 0-15,6-1 1 0,-6 3-6 0,-6 8 1 16,0-4-1-16,-5-2 1 0,-2 0-12 0,-4 2 0 16,0 4 0-1,0 2 1-15,-4 3-18 0,-5 1 1 0,-6 5-1792 0</inkml:trace>
  <inkml:trace contextRef="#ctx0" brushRef="#br0" timeOffset="128762.69">24021 15174 1670 0,'-4'2'0'0,"-3"2"0"15,-4 3 0-15,5-3 68 0,2-2-1 0,4 0 0 16,0 0 2-16,0 1-24 0,-2-3 1 0,2-5-1 0,2 1 1 16,-2 2-46-16,0 0 1 0,0 0-1 0,8 0 1 15,-8 2-1596-15</inkml:trace>
  <inkml:trace contextRef="#ctx0" brushRef="#br0" timeOffset="129110.3">24534 14823 1871 0,'0'-2'0'16,"0"2"0"-16,-4-10 0 0,4 10 62 0,4 2 1 0,-4-4 0 0,0-7 0 0,-4 3-26 0,4 4 0 0,4-1 0 31,0-3 0-31,5-2-35 0,1 1 1 0,-10 7-1710 0</inkml:trace>
  <inkml:trace contextRef="#ctx0" brushRef="#br0" timeOffset="130024.87">24845 14702 1243 0,'-4'4'0'0,"-7"7"0"0,0 0 0 15,5 1 98-15,-1 3 0 0,-3 0 0 0,5 2 1 16,-1 4-33-16,2 1 1 0,4-3-1 0,8 4 2 0,-6-2-41 16,3-1 0-16,5 3 0 0,3-6-1 0,-2 2-30 15,0 0-1-15,-5 3 1 0,11-3 1 0,-2 0-6 16,-4-4 0-16,0 0 0 0,2-7 1 0,2-2-3 16,-9-6 1-16,5 5-1 0,-5 1 1 0,1-2 10 15,-3-4 1-15,-4-2-1 16,7-6 2-16,1-5 5 0,1 0 2 0,-5 0-1 0,3-12 1 0,1-3 10 15,-1-2 2-15,-5 5-2 16,-2-1 1-16,-2 5 9 16,-3 4 1-16,3 2-1 0,-6-4 2 0,-3 2-5 15,2 4 0-15,-6 3 1 0,4-3 0 0,1 2-3 0,-3 1 1 0,2 8-1 0,0 0 1 0,-4-1-1 16,7 1-1-16,-1 2 1 0,-2 0-1 0,3 2-4 16,-1 3 0-16,3-1 0 0,-5 0 2 0,0 0-20 15,5-1 1-15,2 1 0 0,4 0 1 0,-3 0-6 0,3-2 2 16,0 1-1-16,3-1 1 0,1 0-27 15,0-2 1-15,-2 0-1 0,9-2 1 0,6-3-2 0,0 3 1 0,-2-2-2 16,3-2 2-16,-1-3 4 0,-2 3-1 16,-2 4 0-16,2-3 2 0,-5 1 1 0,1 2 2 0,-2 2-1 15,2 2 1-15,-1 0 5 0,1 0 2 0,-5 1-1 16,5 1 1-16,-4 0 7 0,1-2 0 16,-1 2 1-16,3 3-1 0,-3 1 3 0,-1-1 0 0,-1-3-1 15,-5 4 2-15,6-1-3 0,-2-3 1 0,-2 0-1 16,-2-2 2-16,-2 3 3 0,2-1 1 0,0-2 0 0,0 0 0 15,-4 0 6-15,4-2 0 0,-2-2 0 16,-2-2-1-16,-1 0 17 0,3-1-1 0,-2 1 1 0,0-23-1 16,1-16 5-16,3-2 0 0,3 1 0 0,1 3 0 0,2 7 2 15,5 5 0-15,0 1 0 0,-1-2 2 16,1 5-4-16,-4 3 1 0,3 5 0 0,3 5 0 16,2 5-5-16,-4 5 2 0,0 0 0 0,8 0-1 0,3 0-3 15,-1 0-1-15,0 4 0 0,9 2 0 0,-4 0-6 16,-4 5-1-16,-3 1 1 0,7 3 0 15,-7 0-5-15,-8 0 1 0,6-1-1 0,9 1 1 0,-3-2-4 16,3 4 0-16,-7 2-1 0,7-2 2 0,-2-3-8 16,4-1 1-16,6-3 0 0,5-8 0 0,-39 0-2076 0</inkml:trace>
  <inkml:trace contextRef="#ctx0" brushRef="#br0" timeOffset="130890.12">24115 15178 1709 0,'0'0'0'0,"0"0"0"0,0 0 0 0,0 0 90 0,0 0 3 0,0 0-3 0,0 0 2 0,0 0-24 0,0 0-1 0,0 0 0 0,0 0 1 0,0 0-24 0,0 0 0 0,0 0 0 0,0 0 1 0,0 0-45 0,0 0 1 0,0 0 0 0,0 0 0 0,-6 24 1 15,8-20-1-15,-2-4-1897 0</inkml:trace>
  <inkml:trace contextRef="#ctx0" brushRef="#br0" timeOffset="131135.34">24244 15425 1444 0,'-4'0'0'0,"4"0"0"0,-2 0 0 0,-3 4 109 0,3 0-1 0,2-4 1 0,0-2 0 0,0 0-45 0,0 0 1 0,0 2 0 0,0 0 0 0,0 0-33 16,0 0-1-16,0 0 1 0,2-2 0 0,3 0-31 16,-3 0 2-16,2 0-1 0,7-15 0 0,10-13 1 15,-1-2 2-15,1 0-2 0,1 7 2 0,-10-3-2 16,3 0 2-16,-2 3-1 0,2-5 1 15,7 0-5-15,-5 3 1 0,-4-3-1732 0</inkml:trace>
  <inkml:trace contextRef="#ctx0" brushRef="#br0" timeOffset="131447.23">24212 15438 1394 0,'-2'0'0'0,"-5"2"0"0,-1 2 0 0,6 2 100 0,-3 1 0 0,1-5 0 16,-2 0 0-16,3-2-33 0,1 0 1 0,2 2-1 16,0 0 1-16,0 0-22 0,0-2 1 0,0 0 1 15,-2 0-1-15,-2 0-21 0,4 0-1 0,-2 0 1 16,2-2 0-16,2 0-7 0,2 0 1 0,0 0 0 15,3-7 1-15,6-3-13 0,-3-1 0 0,5-2-1847 0</inkml:trace>
  <inkml:trace contextRef="#ctx0" brushRef="#br0" timeOffset="151597.48">20226 13165 967 0,'0'0'0'0,"0"0"0"0,0-23 0 0,4 8 23 15,-4 0 1-15,0-2 0 0,-4-5-1 0,8 3 40 16,-4 2 0-16,0-2 0 0,-4-6 1 0,4-5-35 16,-2 0 1-16,-3-2 0 0,-1-2 1 0,2 4-11 15,1 7 0-15,-5 2 0 0,-3-5 2 0,0 5-12 16,-2 6 0-16,3 0 0 0,-3-2 0 0,-2 2-3 0,4 5-1 16,-6 1 1-16,-5-1 0 0,-1 1-1 0,-5-4-1 15,0-2 1-15,0 1-1 0,-4 3-6 0,-2 5 1 16,-5-3-1-16,-6 3 1 0,0 1-11 0,-5 1 1 15,1 2 0-15,-2 0 0 0,8 0 8 0,2 2 2 16,-4 0-1-16,-9-2 1 0,-2 0-3 0,0 2 1 16,-1 2-2-16,-8 4 2 0,14 0 0 0,-1-1 1 15,-2-3-1-15,-4 2 0 0,3 2 2 0,-1 3 0 16,-9 4 0-16,-1-3 2 0,2-3 2 0,3 1 2 0,-5 5-2 16,4-7 2-16,-3 5 8 0,9 2 1 0,-6 0-1 15,-7-1 1-15,-6 5-8 0,7 2 0 0,-3 3-1 16,-2-1 2-16,6 0 2 0,5 3 0 0,-5 5 0 15,-12 5 2-15,2-4-5 0,6-2 2 0,-2 4-1 16,0 4 1-16,0-2-4 0,6-4 0 0,-10 4 1 16,-9 6 0-16,5-4-2 0,14-2 2 0,-1 0-1 15,-3 2 1-15,-2 5 6 0,6 3 2 0,-6 5-1 0,-4 0 1 16,10-2-3-16,12-13 0 0,3 6 0 0,-4-1 1 16,7-1 12-16,10-4 2 0,1 0 0 0,1 0 0 15,1 2-5-15,1-2 1 0,3 7 0 0,2 3 0 16,-4 1-3-16,8-1 0 0,4 8 0 0,-1-4 1 15,1-5 1-15,12-3 1 0,1 3 1 0,-2-3-1 0,3-1-8 16,8-1-1-16,0 4 1 0,4 5 0 0,7 0-12 16,2-2 2-16,2 1-2 0,2-3 1 0,11-5 0 15,-7-2-1-15,9 2 0 0,2-3 2 0,1-4-3 16,-5-3 0-16,-1 2 0 0,12 2 1 0,-5-3-2 16,1 1 0-16,-1 6 0 0,9 1 0 0,2-6-1 0,4 3 1 15,9-6-1-15,9 2 1 0,-11-7-1 0,0-4 0 16,8 3 0-16,-2 1 1 0,-2-10-2 0,3 2 1 15,5 2 0-15,14-2 1 0,-9-5-2 0,-7-3 0 16,3-3-1-16,2 2 1 0,-5-6 1 0,1 0 0 16,12 0 0-16,12-4 0 0,-14 2 1 0,-6-5 0 15,-3-7 0-15,-1-1 0 0,4 0 0 0,2 0 0 16,6 0 0-16,5-4 0 0,-11 0 0 0,-13-3 0 0,11-3 0 16,-7-3 0-16,7-1 0 0,-4-3 1 0,6-4-1 15,6-3 1-15,-12 5-1 0,-7 7 1 0,-5-1-1 16,8-4 1-16,-7 4 7 0,-1 7 1 0,5-2 0 15,3-9 0-15,-8 0 4 0,-5 6 1 0,-1-1-1 16,1-7 2-16,-5 4-4 0,-7 7 2 0,-1-5-2 16,1-4 1-16,-1 0 3 0,-7 2-1 0,9 3 1 15,4 1-1-15,-7 1 4 0,-6 6 1 0,0 0-1 16,-2-3 1-16,0 3-8 0,-7 2 0 0,3 2 0 16,2 5 0-16,-7-5-1 0,0 0 0 0,5-6 1 0,0-1 0 15,-7 5-1-15,4 5 0 0,-4-1 0 0,1-6 0 16,3 2-2-16,1 0 1 0,1 2-1 0,-3 2 1 15,-3-2-5-15,0-2 2 0,0 2 0 0,0 0-1 16,0-2 9-16,-2 2 0 0,-2-4 1 0,2 2-1 0,-2 0-10 16,4 0-1-16,-6-2 0 0,4-2 1 0,-2 2 5 15,2 0 0-15,-2 2 0 0,4-3 1 0,-6 3-6 16,0 3 1-16,-5-1-1 0,11-4 2 0,-6 4-2 16,0-2 2-16,-5-5-1 0,9-5 0 0,-2 1 3 0,-4 3 1 15,-3 0-1-15,7-7 1 0,-5 0-1 0,-1 0 0 16,-7-2-1-16,11-4 2 0,-1 4 5 0,-3 5 0 15,-1-1 1-15,-8-6 0 0,2 2-9 0,0 9 1 16,-8-3 0-16,1 5 1 0,-4-7 2 0,5-4 0 16,-11-2 0-16,2 0 1 0,-2-2-6 0,-5-4-1 15,-8-5 1-15,-4-2 0 0,-14 3 9 0,3 5 0 16,-6 5 1-16,-9-2-1 0,2 13-10 0,2 8-1 16,-8 0 1-16,-20 0-1 0,-6 11-4 0,-5 8 1 0,-6 3-1 15,-10 12 1-15,-7 15-6 0,-9 10 2 0,-17 22-2360 16</inkml:trace>
  <inkml:trace contextRef="#ctx0" brushRef="#br0" timeOffset="157034.57">1974 3421 954 0,'0'0'0'15,"0"0"0"-15,6-19 0 0,-6 10 86 0,0 3-1 16,4-5 0-16,-2-1 2 0,3 5-28 0,-1-3 2 16,2 1-1-16,5-6 1 0,2 0-23 0,9 0 1 15,-5-2 0-15,17-6 0 0,9 4-29 0,-2 8 1 16,-3-4 0-16,12 0 1 0,-5 1-6 0,-2 3 1 0,2 0 0 16,-7-1 0-16,3 1-3 0,-2 5 2 0,4 1-1 15,8 5 1-15,-1 0-5 0,1 0 1 0,14 5 1 16,-3-3-1-16,-4 0-1 0,-11 4 0 0,5 1 0 15,-7 5 0-15,0-5 1 0,4-3 2 0,7 7-2 16,6-3 1-16,5 3-3 0,-11-1 0 0,4 1 0 16,2 4 0-16,-6-2-2 0,-11 1 1 0,11-3-1 15,4 4 1-15,-4 0-2 0,10-5 2 0,7 1 0 16,0 0 0-16,-17 2-2 0,-3-7-1 0,5 2 1 0,7 3 0 16,-3 0 0-16,0-3 2 0,16 9-1 0,-1-4 1 15,-8-7 0-15,-14 5 0 0,8-3 0 0,-8-1 1 16,6 1 0-16,1-1 0 0,15 1 0 0,5-1 0 15,-14 1 0-15,-8 3 0 0,3-5 0 0,-7 3 0 0,6-3 0 16,-2 2 1-16,24-1 0 0,-1 3 0 0,-16 3-1 16,-5-6 1-16,0 3 0 0,-2-1 0 0,3 1 2 15,3-1-1-15,7-3 0 0,11 3 1 0,-13-3-1 16,-11 3-1-16,-2 1 0 0,2-3 1 0,0 1 4 16,2-4-1-16,7-1 1 0,13 5 1 0,-14-6-7 15,-3 2 1-15,-7 5-1 0,8-5 1 0,1 3 3 0,-5-3 1 16,11 0-1-16,4-2 1 0,0-2-4 0,-14-2 1 15,3 2-1-15,-10 2 2 0,0 2 0 0,4-4 0 16,7-4 1-16,8 0-1 0,0 2-2 0,-17-2 1 16,2 4-1-16,-4-5 2 0,-1 1-1 0,-3 2 1 15,4 2 1-15,10-4-1 0,-6-1 4 0,-4 3 1 16,7 2-2-16,-8-4 2 0,-5 0-3 0,-5 4-1 16,0-4 1-16,0-3 0 0,-6 3 0 0,6 4 0 0,2 0 0 15,9-6 1-15,-9 1-5 0,-8 5 1 0,6 0 0 16,-2-4 0-16,-3 4 5 0,-7 4 0 0,-1-4 0 15,-2 0-1-15,2 5-5 0,-4 1 2 0,0-2-1 16,6 3 0-16,5 1-2 0,-1-4 0 0,14 9 0 16,8 0 1-16,-4-3-1 0,-11 1 0 0,9 4-1493 15</inkml:trace>
  <inkml:trace contextRef="#ctx0" brushRef="#br0" timeOffset="159496.19">5470 17621 1069 0,'0'-2'47'0,"-30"-15"-9"0,9 6 2 0,10 5-2 0,7 6 1 0,4 0-38 0,0 0 0 0,0 0 0 0,15 0 2 0,8 0-5 0,-1 0 2 15,6 0 0-15,10 0 0 0,7 0-22 0,-12 0 0 16,1 0-1-16,-2 0 2 0,-2 0 20 0,-2 0 1 15,0-2 0-15,0 2 0 0,0 0-4 0,4-2 2 0,7 0-1 16,2 0 0-16,1-3 2 0,-1 1 1 0,9 2-1 16,-1 4 1-16,0 0-2 0,-8-2 1 0,2 0 0 15,2-4 0-15,-6 2 1 0,2 2 0 0,4 0 0 16,10-2 1-16,6 2-1 0,-1 0 1 0,2 0-1 16,0 2 1-16,-6 0-1 0,-7-2 1 0,3-2-1 15,8 0 1-15,2-3-1 0,-2 3 1 0,13 2-1 16,0 0 1-16,0-2-1 0,-17 2 0 0,4 0 0 15,2-4 0-15,9 4 0 0,-8 2 0 0,9 0 0 0,4-2 0 16,-8-2 2-16,-5 2-1 0,-8 4 0 0,5-2 0 16,1 1-1-16,1-1 0 0,15 0 0 0,3 0 0 15,-7 0 3-15,-11-2 1 0,2 0-1 0,-6 0 0 0,2 0-1 16,7 0 0-16,6 2-1 0,15-2 1 0,-15-2 8 16,-11 2 1-16,0 4 1 0,5-4-1 0,-3-2-11 15,5 2 0-15,12 0 0 0,5-6 1 0,-13 2 7 16,-6 1 1-16,-1 3-1 0,7-4 1 0,0 0-8 15,5 0 1-15,-1-1 0 0,11 1 1 0,-15 0 3 16,-7 2 2-16,-3 4-1 0,10-2 1 0,-7-2 0 16,7 0 1-16,4 2 0 0,3 0-1 0,-7-2 10 0,-9 2 2 15,-6 4-1-15,9-4 0 0,6-2 0 0,-2 2 1 16,6 2-1-16,-4 0 1 0,-11-2-7 0,-6 0-1 16,0 2 0-16,4 2 2 0,2-2 1 0,0 1 2 15,9-1-1-15,2 2 1 0,-17-2-10 0,-5-2 0 16,-1 2 0-16,-5 5 1 0,2-1-2 0,0-2 0 0,9 0 0 15,17-4 1-15,-13-2-2 0,3 2 1 0,-8 5 0 16,10-1-1-16,-14-4-4 0,-6-2 1 0,5 2 1 16,12 2-1-16,2-2-1 0,1-2 0 0,1 0 0 15,1-1 0-15,-18-1-1 0,1 0 2 0,-3 2-1 16,0 0 0-16,-2-3-1 0,7 1 1 0,10 0-1 16,4 0 1-16,-6-3 2 0,-8 1 2 0,-3 0-1 15,-4-1 1-15,1 1 3 0,-8-3 0 0,5-1-1 16,-2-1 2-16,8 3-4 0,-4 1-1 0,5 1 1 15,10-3 1-15,-9-1-4 0,-12-1 0 0,2 5 0 16,2-3 1-16,0 3 0 0,-9-3 1 0,0 1 0 0,1-3 0 16,-3-2 0-16,6 1 0 0,-3-1-1 0,10-2 2 15,0-2-2-15,-13 2 2 0,7 4-1 0,2 1 1 16,-3-7-1-16,-12 0 1 0,-2 4-1 0,4 0 1 16,-5 1-5-16,-1 1 1 0,6 5-1 0,-3-1 1 0,-5-3-1 15,1-1 0-15,-4 2 0 0,5 1 1 0,6 1-1 16,-5 5 0-16,5 4 0 0,4 1 0 0,-4-6-8 15,-4 3 0-15,4 9-1375 0</inkml:trace>
  <inkml:trace contextRef="#ctx0" brushRef="#br0" timeOffset="187986.55">22076 18023 377 0,'0'0'33'0,"-17"-25"15"0,6 8 1 0,5 10-1 0,6 3 1 0,-5 2-18 0,5 0-1 16,-2 0 0-16,2-5 2 15,0 3-11-15,0 2 1 0,0 0 1 16,0 0-1-16,0-1-19 0,0 1 0 0,0 0 0 0,0 0 1 0,0 2 1 0,2 0 1 15,3-2 0-15,1 0 0 0,1 2-1 0,3 0-1 0,-5-2 1 16,8 0 0-16,2 2 8 0,2 0-1 0,-7-3 0 16,8 3 2-16,-1-2-14 0,-6-2 0 0,-1 2 0 15,7 0 1-15,1 0 11 0,-3 2 1 0,-2 0-1 16,4 0 1-16,4 0 0 0,-4-2-1 0,-6-3 0 16,6 5 1-16,9-2 0 0,-2-2 1 0,3 0-1 15,8 2 2-15,-3-1 3 0,0-1 1 0,3 0 0 16,-1-2 0-1,-6-5-9-15,-5 0 1 0,3-2 1 0,4 3-1 0,0 1-1 0,-6 1 0 0,-3-1 0 16,-1 1 1-16,5-3 4 0,-1-2 1 0,-2 3-2 0,5 1 2 16,1-1-13-16,5-3 1 0,-3 0-1 15,8 5 1-15,-3 3 2 0,-8-3 0 0,6-5-1 0,1 0 1 0,-6 1 7 16,-7 1 1-16,3 5-1 0,2-3 2 0,2 1-8 16,-5 1-1-16,3 1 1 0,-7-1 0 15,3-1 12-15,-5-1 1 0,4 3-1 0,7 0 1 0,0-5-4 16,4 3 0-16,-1 3 0 0,7 1-1 0,-3-2-2 15,-8-5 0-15,1-4 1 0,0 2-1 16,0 1-4-16,-6-1 1 0,-1 0-1 0,7 0 1 16,-4 1 0-16,-5-1 0 0,0 2 0 0,3-4 2 0,-5-4-8 0,4 2 1 15,-3 2-1-15,-1-2 2 0,0-2-2 0,4 2 2 16,3-2-1-16,-3 0 1 0,5-2-1 0,-2-1-1 16,4 3 1-16,0 0-1 0,-1 0 8 15,-3 0 2-15,4-2-1 0,8-3 1 0,-5 3-8 0,-10 2 1 16,7 2 0-16,-4-4 1 0,3-1-3 0,6 1 1 15,-1-4 0-15,-4 1-1 0,0 1 1 0,0-1-1 16,2 1 1-16,8-5 0 0,-1 3 2 16,-7-1 1-16,4-1-2 0,5-3 2 0,-11-2-1 0,-3 4 0 0,-1 3 0 15,0 1 1-15,-5 1 4 0,-6 0 2 0,4 1 0 16,4 3-1-16,-3 2-11 0,-3 0 1 0,-2 5-1 16,4-1 2-16,-7 0 0 0,-3 0 1 0,4-4 0 15,-3 0-1-15,1 0 3 0,2 2 1 0,-3 3 0 16,-1-1 0-16,-1-2 9 0,5 2 1 0,-5-2-1 15,1 0 1-15,-3-4 3 0,0 0 1 16,-2 0-1-16,7-2 1 0,-3-1-2 0,-3 5 2 0,5-2-1 16,-6-4 0-16,-2 6-7 0,0 4 0 0,0 0-1 15,5-1 1-15,-5 1-10 0,0 4 1 16,0 3 0-16,0-7 0 0,0 3 4 0,0 1 2 0,0 3-1 0,0-3 0 0,-5-1-8 16,5 1 2-16,0 5-1 0,0 0 1 0,-2-5 3 15,-2 1 1-15,4 1 0 0,0-1 0 0,0-5-5 16,0 4 1-16,0 1-1 15,0-5 2-15,0-6-2 0,0 2 2 0,0 4-2 0,0-4 2 16,0-2-1-16,0 0-1 0,0 0 0 0,0 0 1 16,0-3-1-16,0 3 1 0,0 0-1 0,0-6 1 0,0-1-5 0,0 3 1 15,4-1-1-15,-2 1 1 16,-2 2-1-16,-2 2 0 0,2-1 0 0,0 3 0 0,0 3 0 16,0 1 0-16,0 2 0 0,-4-4 0 0,0-2 1 15,4 0 0-15,4-2 1 0,-4-4-1 0,-4-5-1 16,4 7 0-16,0 0 0 0,0-3 0 0,-7-1 0 0,7-1 0 15,0-2 0-15,0-1 0 0,-6-1 0 0,6 2 0 16,0 1 0-16,-5-5 0 0,-1 2-1 16,2 2 1-16,-3 5 0 0,5 0 0 0,-2-1-2 0,-1 5 2 0,-1 2-1 15,0-11 1-15,-1 3-1 0,3-1 1 0,-3-1-1 16,-3-3 1-16,3 0-2 0,-1 0 1 16,1-6-2-16,1 0 2 0,-9 0 0 0,2 2 0 0,-2 4 0 15,4 0 0-15,0 1 0 0,-6 3 0 0,4 9-1 16,-2-6 2-16,-4 2-2 0,0-1 0 0,-1-1 0 15,-1 0-1-15,-1 1 2 0,1 5 0 16,-3 2 0-16,1-2 0 0,-3-2 1 0,2 2 0 0,3 0 0 0,-1 0 1 16,-1 0 0-16,1 2 1 0,1 0 1 0,-3 1-1 15,7 1-1-15,2 2 1 0,-2-2-1 16,-2 1 2-16,-1 3-3 0,1 3 0 0,-3-3 0 16,5 3 1-16,-4-1-9 0,-1 3 1 0,-1 4-1 0,1-4 2 0,-6 0-15 15,5 2 1-15,-5 2 0 0,0 2 1 0,2 0 2 16,3 0 1-16,1 4 0 15,-6 1 0-15,7-1 7 0,1 0 0 0,-1 3 0 0,-1 0 1 0,1-1 7 16,4 1 1-16,-2 1 0 0,-7 5 0 0,4 0 0 16,3-2 0-16,-7 2 0 0,7-1 0 0,-3 3 1 0,-3-2 1 15,1 0-1-15,3 0 2 0,-1 0-2 16,-1-4 1-16,-1 3-1 0,-2 6 1 0,3-6-6 0,-1-1 1 16,2 2-1-16,-3 6 1 0,5 1-30 0,1-5 2 15,-5 0-2-15,3-2 2 0,2 2 7 16,4-3 2-16,-3 3-2 0,-3 3 2 0,4-1 5 0,0 0 0 15,2 4 0-15,-3 3 1 0,-1-3 1 0,0-2 0 0,0 3 1 16,3-1 0-16,-1 1 5 0,0-1 2 0,-4-2-2 16,-1-4 1-16,3 0-4 15,2-2 2-15,-3 2 0 0,-3-4 0 0,1 0 9 0,5-1 1 0,0-1-1 16,-7 0 1-16,-1 1-1 0,3 3 1 0,5 4-1 16,-2-4 1-16,-1 0-1 0,7 0 1 0,-2 4 0 15,-4-2 0-15,4 2 2 0,2 3 1 0,-2 1-1 16,2 5 2-16,-4-3 0 0,2 3 2 0,4 2-2 15,1 1 2-15,-3 1-6 0,-2-2 1 16,2 2-1-16,-2 0 1 0,4-7-1 0,-6 1 1 0,4 6-1 16,2 0 1-16,-4-3-1 0,-2-3 0 0,6 4 0 0,1 2 2 15,-3 4-2-15,2 4 0 0,-2 5 0 0,-2 2 1 16,2-7 0-16,3-4 0 0,-1 5 0 0,0-3 1 16,0 0-3-16,1-4 1 15,3 0 0-15,3 2 0 0,-3 0-1 0,7 3 1 0,-4 7 0 0,-2 3 0 0,6 0-2 16,0 0 0-16,-2 2-1 15,-3-2 2-15,5-2-1 0,0-2 1 0,7-1-1 0,-1-3 0 16,-2 3 2-16,3 5 0 0,4 6 0 0,-5 3 0 16,5-7 0-16,-1-9 0 0,1 1 0 0,6-1 0 15,1-3-1-15,-3-5 1 0,-3 0-1 0,6-5 1 0,-3 3-1 16,2-2 1-16,4 2-1 0,1 2 1 0,-3-2-2 0,3-2 0 16,-5 2-1-16,8 4 2 15,3-4-3-15,2-3 0 0,-2-3 1 0,5 12 0 16,-33-38-1445-16</inkml:trace>
</inkml:ink>
</file>

<file path=ppt/ink/ink12.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6:05:50.474"/>
    </inkml:context>
    <inkml:brush xml:id="br0">
      <inkml:brushProperty name="width" value="0.05292" units="cm"/>
      <inkml:brushProperty name="height" value="0.05292" units="cm"/>
      <inkml:brushProperty name="color" value="#FF0000"/>
    </inkml:brush>
  </inkml:definitions>
  <inkml:trace contextRef="#ctx0" brushRef="#br0">13140 4873 12 0,'0'0'0'16,"28"-4"0"-16,-7-3 0 0,9-1 0 0,-8 4 0 16,6 2 0-16,0 2 0 0,4 0 0 0,-9-5 0 15,5 5 0-15,0 0 0 0,0 0 10 0,0 0 0 0,0 5 0 16,0 5 1-16,0-6 35 0,4-4 2 15,11 0-1-15,4 7 0 0,-4-3-45 0,2-4 1 0,0-4 1 16,7 4-1-16,-9 4-1 0,-9 0 2 0,9-8-2 16,-2 4 1-16,4-4 34 0,-2 0 2 0,8 8-1 15,9 0 0-15,-8-4-13 0,-3-4-1 0,7 8 1 16,0 0 0-16,-2-2-2 0,-14 3 2 0,10-1-2 16,1 7 2-16,3-7-8 0,2 0 1 0,12-2-503 15</inkml:trace>
  <inkml:trace contextRef="#ctx0" brushRef="#br0" timeOffset="1110.33">19494 4913 527 0,'0'0'0'0,"0"0"0"0,-22-4 0 0,12 2 68 0,5-2 2 16,-1 4-2-16,10 0 2 0,-8 0-52 0,2-4 0 16,-3 4 0-16,5 0 1 0,0 0 28 0,0 0 1 15,0 0-1-15,0 0 2 0,0 0-31 0,0 0 1 16,0 0-1-16,5 0 1 0,-3 0-15 0,4 0 2 0,-4 0-2 15,1 4 2-15,3-2 2 0,-6 2 0 16,4-4 0-16,7 4 1 0,10 1-6 0,-8-3 1 0,5 0 1 16,14 0-1-16,-4 2-3 0,4-4 2 15,-2 5-1-15,2-1 0 0,-2-2-5 0,2 2-1 0,-4-4 1 16,7 4 0-16,-3-4-3 0,-9 0 1 0,-1 3-1 16,6-1 0-16,0-4 1 0,-7-1-1 0,7 3 0 15,-11 3 1-15,7-1 4 0,2-2 1 0,-3 0-1 16,9 0 1-16,1-5 0 0,-3 5 0 0,2 0 0 15,9 5 0-15,-5-3-2 0,-6-2 2 0,5-4 0 16,1 4 0-16,-8-3 11 0,-4 3 0 0,8 0 0 0,-2 3 0 16,-4-1 7-16,-3-2 1 0,5 0 0 0,0 2 0 15,6-2-12-15,-1 0 0 0,1 4 0 0,9 0-1 16,-2-4 7-16,-5 0-1 0,3 0 0 0,1 0 1 16,-1 2-7-16,-11 3 2 0,0-1 0 0,6 0 0 0,-6-4-2 15,0 0-1-15,0 2 1 0,6 3-1 0,5-1-2 16,-7-4-1-16,7 0 0 0,-5 0 0 0,5 4 0 15,-1-2 0-15,1-2-1 0,2 4 1 0,-9-4-2 16,-4 0 1-16,4 5 0 0,-2-5 1 0,-2 0-4 16,-2 0 2-16,2 4-1 0,2 2 1 0,-2-6-1 0,-2 0 0 15,4 5 0-15,6-5 1 0,-2 4 1 0,-4-4 1 16,3 0-1-16,5 0 2 0,-3 0 3 0,-7 0 2 16,-1 2-1-16,6 2 1 0,-10-4-4 0,-1 0 2 15,1 0 0-15,5 0-1 0,0-4 4 0,-6 2 1 16,-1 8-1-16,3-6 1 0,-3 0-5 0,-4 0-1 15,9 0 1-15,-2 0-1 0,-1 0 4 0,-1 0 1 0,4 0 0 16,-3 5 0-16,-6-5-4 0,0 0-1 0,5 0 1 16,2 0 0-16,-7 0 9 0,-7 0-1 0,5 0 1 15,-2 4 0-15,5 2-7 0,-8-2 0 0,-5-1-1 16,5-1 2-16,1 4 2 0,-5-2 0 0,1-2 0 16,-1 7 1-16,-6-9-1294 0</inkml:trace>
  <inkml:trace contextRef="#ctx0" brushRef="#br0" timeOffset="2311.17">1561 6155 375 0,'0'0'0'0,"0"0"0"16,0 0 0-16,0 0 4 0,0 0-1 0,24-19 1 15,-13 15-1-15,-1 2 1 0,-10-3 1 0,0-1-1 0,11-3 1 16,0 5-4-16,0 2 0 0,-1-2 0 0,10 0 0 16,5-3-2-16,-3-1 1 0,-5 8 0 0,7-2 0 15,-9-3-2-15,-7 5 0 0,12 0-1 0,-1 0 2 16,-4 0-3-16,-2 2-1 0,-2-2 1 0,6 3 1 0,4-1 0 15,-4 2 1-15,-2-4 0 0,7 6 1 0,2 3-3 16,-7-9 1-16,0 4 0 0,4 2-1 0,3-6 2 16,-7 5 1-16,5-1-1 0,6-2 0 0,4 9 1 15,2 1 0-15,5-1 0 0,6-7 1 0,-11-2-1 16,5 3 1-16,-7-1-1 0,2 0 1 0,-6 0-1 0,0 3 1 16,6-3-1-16,-1-4 1 0,5 4-1 0,-3 3 1 15,3-3 0-15,12-4 0 0,-1 4 0 0,-2 3 0 16,7-7 0-16,-3 4 0 0,-6-4 0 0,-6 2 0 15,0 0 0-15,6-2 0 0,-9 2 6 0,1 3 1 16,6-1 0-16,8-4-1 0,3 2 17 0,-3 6-1 16,-1-3 1-16,10-3-1 0,-13-2-11 0,-8-2 1 15,-1 2-1-15,1 2 0 0,4 2 13 0,-7-4-1 0,18 4 1 16,4 1 0-16,2-3 3 0,-8 2 1 0,4 0 1 16,-7-2-1-16,0 3-3 0,-6-1 2 0,4 0 0 15,3 2 0-15,6 3-23 0,4-3-1 0,15 9 0 16,-4-4 2-16,-5 2 3 0,-6-3-1 0,5 9 1 15,1-2 1-15,-66-17-662 0</inkml:trace>
  <inkml:trace contextRef="#ctx0" brushRef="#br0" timeOffset="3632.5">7299 6100 87 0,'0'0'0'0,"0"0"0"16,0 0 0-16,22 0-11 0,-14 0 0 0,1 0-1 16,2-4 1-16,4 4 10 0,-5 0 0 0,1 4 0 15,2-4 1-15,4 0-1 0,-6 4 0 0,0-4-1 16,10 2 2-16,-2-2-1 0,3 0 0 0,-7 0 0 0,8 4 0 16,5 1 0-16,-4-1 1 0,4 9-1 0,4-9 1 15,2 4-1-15,-1 3 1 0,1-7-2 0,-2 1 2 16,2 1-1-16,1 2 1 15,-9-1 0-15,4-3 0 0,6-2-1 0,-12 0 1 0,4 5 0 0,4-3 0 0,-2 2-1 16,-2 3 1-16,8-3 0 0,5 3 0 0,-2-7 0 16,4 2 0-16,-3 5 0 0,6-3 0 0,-4 0 0 15,-3-3 0-15,-2 3 0 0,-5-2 0 0,2 3 0 16,-2-3 0-16,7 0 0 0,2-4 0 0,6 4 0 16,-6 3 0-16,10-7 0 0,7 0 0 0,-6 0 0 0,-7 0 0 15,6 0 0-15,3 0 0 0,-9 0 0 0,-4 0 0 16,2 0 0-16,8-5 0 0,5 5 0 0,0 5 0 15,4-5 0-15,2 0 0 0,-6-5 0 0,-9 3 0 16,-6 2 0-16,4 0 0 0,-2 0 0 0,-2 0 0 16,8 0 0-16,11 0 0 0,3 0 0 0,-12-2 0 15,3 0 0-15,2 2 0 0,-9 0 0 0,-9 0 0 16,8-4 0-16,-4-3 0 0,4 3 29 0,-4-4 2 16,6 6-2-16,8-3 1 0,4-3 12 0,-11 6-1 0,-4-3 1 15,7 1-1-15,-14-2 8 0,-1-3 1 0,-1 3-1 16,3-3 1-16,-1-1-4 0,-10 1 1 0,11 3 0 15,0 2 0-15,-1-1-4 0,-3-1-1 0,3 2 1 16,1-1 1-16,-11-1-6 0,-5 0 0 0,-1 1 0 16,2 5 0-16,-5-4-4 0,-6-2 0 0,-3 2-1 15,3-7 1-15,-2 7-8 0,-7-1 0 0,3 5-1 16,-1-6 2-16,3 2 0 0,-9 4 0 0,2 0 0 16,-2-4 1-16,4-3-4 0,1 3-1 0,-5 0 1 0,2-3-1 15,2 3 0-15,-2-4 0 0,2 5 0 0,1-1 0 16,-3-4-3-16,2 1-1 0,-4 1 0 0,0-3 1 15,0 3-8-15,0 2 2 0,0 4-1 0,7-4 1 16,-7-1 1-16,0 3 1 0,0 2 0 0,0-2 0 0,0 0-5 16,0 2 1-16,0-4-1 0,0 4 2 0,0-5-8 15,0 5 1-15,0 0-1360 0</inkml:trace>
  <inkml:trace contextRef="#ctx0" brushRef="#br0" timeOffset="5060.1">15263 6155 740 0,'0'0'0'15,"0"0"0"-15,0 0 0 0,-26-15 62 0,26 11 0 0,0 0-1 16,-6 2 1-16,6-3-54 0,0 1 1 0,0 4-1 15,0 0 1-15,6 0 19 0,-2 0 1 0,-4 0 0 16,11-2 0-16,11 2-28 0,-3-4 1 0,2 4-1 16,14 0 0-16,3-5 0 0,-5 5 0 0,-1 0 0 15,-2 0 0-15,-2 5 0 0,-7-5 1 0,3 0-1 16,4 0 1-16,-7 4 0 0,5-4 1 0,-2 2 0 16,8 2 0-16,-2 1-3 0,4-3 0 0,3-2 0 15,3 2 0-15,-1 4-2 0,4-2 1 0,4-4-2 16,3 3 2-16,-7-1-6 0,-9 0 0 0,-2 2-1 0,2 0 1 15,1-4 2-15,-3 5 0 0,2 5-1 0,5-6 2 16,2 3-2-16,-3-1 2 0,12-1-2 0,6-1 2 16,-5 0 2-16,-12-2-1 0,4 2 1 0,-3 1 1 0,-3-1-2 15,-3 0-1-15,7 3 1 0,2-3-1 0,0-2 3 16,4 2 1-16,3 0 0 0,12-4 0 0,-6 5 0 16,-11-5 0-16,4 2 0 0,-4 2 0 0,0-4 1 15,-6 4 2-15,4-4-2 0,8 0 1 0,-6 0-1 16,9 0 0-16,8 2 0 0,0 3 2 0,-8-1-2 0,-9-8 0 15,-4 2 0-15,6-1 0 0,-2 3-3 16,-4 3 0-16,4 3-1 0,11-6 2 0,4-4-8 0,-4 2 1 16,6 4 0-16,-6-2 0 0,-7-2-2 0,-6 2 1 15,-2 2 0-15,4-2 0 0,0 0 3 0,5 4 2 16,5 0-2-16,16-4 1 0,-9 0 3 0,-10 2 0 16,-3-2 0-16,1 0-1 0,-5 2 2 0,-7 5 1 15,8-7 0-15,3 0 0 0,2 4 4 0,-1-2-1 16,10 0 0-16,2-4 2 0,-6 2 9 0,-15 2 1 0,2 5 0 15,0-7-1-15,-3-5 6 0,-1 5 2 0,2 5-1 16,6-5 0-16,0-5-8 0,-2 5-1 0,5 5 0 16,12-10 1-16,-13 3 13 0,-10 2-1 0,0 0 1 15,-1 0 1-15,-6 0-22 0,-4 0 0 0,2 0 1 16,3 0-1-16,-3 0 16 0,2 0 0 0,-4-2 0 16,6 2 1-16,-2 0-12 0,-4 0 1 0,4 0 0 15,-2 0 0-15,-2 0 8 0,-2 0 2 0,-7 2-2 16,3-2 1-16,-1 2 0 0,-8 7 0 0,2-7 1 15,2 0 0-15,-6-2-9 0,2 2 2 0,-2 3-1 0,0 1 1 16,6 2 1-16,-9-3 1 0,-1 5 0 0,6 1-1 16,-13-11-1296-16</inkml:trace>
  <inkml:trace contextRef="#ctx0" brushRef="#br0" timeOffset="6163.46">2532 7503 61 0,'0'0'0'0,"0"0"0"0,28-13 0 16,-13 11 0-16,2 0 0 0,6-4 0 0,5-3 0 15,0-1 0-15,11 5 0 0,-1-5 0 0,3 5 1 0,-2-3-1 16,-3 2 0-16,1-1 0 0,1-6 1 0,1 7-4 15,-11 6 0-15,11 0-1 0,-5-8 2 0,-2 1 2 16,3 3 0-16,3 4 0 0,16-7 0 0,-3 3 1 0,-6 0 1 16,11 0 1-16,-2 4-1 0,-13 0 1 15,-3-2 2-15,7-1-1 0,-6 1 1 0,0-2 4 0,1 4 0 16,8 0 0-16,8-2 1 0,-5 0-6 0,-6 0 1 16,7 2-1-16,3-5 1 0,-5 1-1 0,-7 4 2 15,-2 0-2-15,-3-6 2 0,5 2 2 0,-2 4 1 16,4-5-1-16,15-1 1 0,-8 2-1 0,-5 4-1 15,0 0 1-15,-2-5 1 0,-6 3 5 0,-1 2 0 16,-3-2 1-16,3 0-1 0,-10-2 7 0,4 4 0 0,1 0-1 16,3-7 1-16,-4 7 10 0,-4 0-1 0,11-2 0 15,-5 0 1-15,-2-2-8 0,1 0 1 0,-3 4-1 16,-2-2 2-16,-7-3 11 0,-4 5 1 0,5 0-1 16,1 0 1-16,-1 0-9 0,-5 0 1 0,0 2 0 15,0 1 1-15,5 3-6 0,-1-2 1 0,-4 0 0 16,7 3 0-16,4 1-8 0,0 3 0 0,10 4 0 15,1 2 0-15,4 2-17 0,-4 2 0 0,1 7-753 16</inkml:trace>
  <inkml:trace contextRef="#ctx0" brushRef="#br0" timeOffset="7365.53">7731 7567 263 0,'-5'0'0'16,"-5"-4"0"-16,-14-3 0 0,-4-3 57 0,2-3 2 0,5 0-1 15,2-6 1-15,-3-2-28 0,11 6 0 0,1 0 1 16,-1 2-1-16,0 3-21 0,3 1 0 0,8 3 0 16,-5-1 2-16,1 3-9 0,2 0 0 0,2 4 1 15,0 0 0-15,0 0 0 0,0 0 0 0,-4 0 1 16,4 4-1-16,0-4 0 0,0 0-1 0,4 0 0 15,7 0 2-15,-3 4-2 0,7 3 2 0,2-7-1 16,22 0 1-16,10 0-4 0,-8 4 1 0,2 0 0 0,-2 3 0 16,-5-7-3-16,-6 0 1 0,5 0 0 15,3 4 0-15,-1-4-2 0,-9 0 1 0,6 0-1 0,0-4 1 16,9 4-4-16,-2 0 1 0,9 4-1 0,5-4 2 16,1-4 0-16,0 4 1 0,-5 0 0 0,3-5 1 15,-9 3-2-15,0 0-1 0,7 2 1 0,8 2-1 0,6-4 4 16,1 0 0-16,6 2 0 0,-11-4 0 0,3-1 0 15,-7 3 0-15,4 2 0 0,4 0 2 0,5-2-1 16,-2 0 1-16,6 2-1 0,0-4 1 0,-4 0 22 16,-9 4-1-16,-2 0 1 0,9-3 0 0,-2 1-4 15,6 0 0-15,4 2 0 0,0 0 0 0,-10 0-6 16,-9-4-1-16,2 4 1 0,6-4 0 0,7 1-4 0,-6 1 2 16,12 0-1-16,-1-2 0 0,-12 4-2 0,-10 0 1 15,6 0-1-15,9-6 1 0,-2 3-5 0,-3 3 0 16,11 0 0-16,1-2 0 0,-12-4 27 0,-10 4-1 15,6 4 1-15,5-2 0 0,-1-2-7 0,3 0 1 16,6 2-2-16,0 0 2 0,-8 0-6 0,-5 0 1 16,-2 2-1-16,13-2 0 0,-6-2-1 0,-1-3 1 0,16 10 1 15,-3-5-1-15,-10-5-8 0,-9 1 0 0,11 8 1 16,-2-4 0-16,8 0-3 0,-8 0 0 0,6 0 1 16,-2-6-1-16,-7 4 4 0,-8 2 2 0,-2 0-2 15,11-2 2-15,-1 2-5 0,-6 0 1 0,7 2-1 16,6-4 0-16,-15 2-2 0,-5-4 1 0,-1 4-1 15,2-7 1-15,-3 7 0 0,5 2 0 0,0 3 1 16,10-10-1-16,-10 3-9 0,-4 0 1 0,-3 4 0 16,2-2 0-16,-12 0 5 0,4 2 1 0,-2 3 0 0,6-1 0 15,0 0-4-15,-2 2 1 0,9 5-1 0,2 0 2 16,-5-1-6-16,-6 5 1 0,5 13-1 0,-5 2 1 16,-45-30-1314-16</inkml:trace>
  <inkml:trace contextRef="#ctx0" brushRef="#br0" timeOffset="16200.14">7271 7271 740 0,'0'0'0'0,"0"0"0"16,0 0 0-16,26-15 78 0,-13 15-1 0,8-4 0 15,7-2 1-15,0 2-22 0,0 4 1 0,4 0-1 16,9-5 2-16,2-1-57 0,2 4 0 0,22 2 0 0,6-2 0 15,0-7 6-15,-7 3 1 0,1 2-2 0,6 1 2 16,0 3-9-16,4 0 1 0,17 0 0 0,3 3 0 16,-9 3-6-16,-4 2 1 0,4-1-969 0</inkml:trace>
  <inkml:trace contextRef="#ctx0" brushRef="#br0" timeOffset="29573.11">20376 7271 49 0,'0'0'0'0,"0"0"0"0,0 0 0 16,0 0-3-16,0 0 0 0,0 0 1 0,0 0 0 16,26 0 1-16,-24 0 0 0,2 0-1 0,3-4 2 0,3 4-1 15,1 4 0-15,-9-2 0 0,9 1 1 0,6-3-1 16,-2 0 0-16,-4 2 0 0,6 2 1 0,-2 0-1 15,-2-2 1-15,4 0-2 0,0-2 2 0,5 7-1 16,-1-3 1-16,-4 2 0 0,16-1 0 0,3-5 0 16,3 4 1-16,-1 0 1 0,7 3-1 0,-2-3 24 15,-2 0 2-15,2 7 0 0,6-7 0 0,-8 2-9 16,2-4 0-16,-2 3 0 0,2 3 1 0,-2-4 6 0,2 3 0 16,8 1-1-16,5 3 2 0,-2-7-6 0,-7 7 1 15,7 0-1-15,-9-3 0 0,-7-2-12 0,-3 3 1 16,8 2-1-16,-3-5 1 0,-1 2 3 0,2 3 0 15,6 0 1-15,0-11-1 0,3 4-11 0,-12 0 1 16,7 3-1-16,0-3 2 0,-6-2-2 0,-7 0 1 16,3 0-1-16,-1-4 1 0,-2-2 24 0,-4 4 0 15,0 0 0-15,0-4 1 0,6-3-4 0,-2 5 1 0,-4 2-1 16,7-2 1-16,-3-2 5 0,-9-3 0 0,-1 3 1 16,6-7-1-16,-5 7 1 0,-5 4 1 0,1 0 0 15,0-8 0-15,-4 1-6 0,-4 3 0 0,-5 8-1 16,7-4 2-16,-8-4-2 0,1 2-1 0,-2 2 1 15,1-2 0-15,1 0 6 0,0 2-1 0,-1 0 0 16,-3 0 0-16,2 0-9 0,3 4 1 0,-3 2-1 16,0-1 1-16,-4-5-1011 0</inkml:trace>
  <inkml:trace contextRef="#ctx0" brushRef="#br0" timeOffset="30872.04">4923 8791 187 0,'0'0'0'0,"0"0"0"0,0 0 0 0,0 0 2 15,0 0 2-15,0 0-2 0,15-19 1 16,-15 15 16-16,6 0 1 0,-3 2-1 0,7-3 2 0,-1-5-21 0,-1 6 0 15,-3-3 0-15,12 3 0 0,4-5 0 0,1-1 0 16,-3-1 0-16,7-4 0 0,-5 0-1 0,-1 3-1 16,-5 5 1-16,6-1 0 0,-8 1 0 0,4 3 1 15,-6 2 0-15,6 0 0 0,0 0-1 0,-6-2 0 0,6 4 0 16,-2 0 1-16,7-5 0 0,-9 3 0 0,4 0 0 16,4 2 0-16,7-2 0 0,6-2 0 0,3-1 0 15,4 3 0-15,-3-2 0 0,1-4 1 0,2 3-1 16,-5 3 1-16,-1-4-1 0,-7 1 1 0,4-3-1 15,-2 2 1-15,-2 1 1 0,0-1 1 0,4 6-1 16,0-4 0-16,9-5 2 0,-3 3-1 0,12 2 0 16,1-3 2-16,1 3 16 0,-14 0 0 0,1-1 1 15,0 3-1-15,-5-2-6 0,-2 4 0 0,3-4 0 0,1 0 1 16,1 1 8-16,-1 3 2 0,5-2 0 0,8 2 0 16,1-2 2-16,-10 2 1 0,3 0 0 0,9 0 0 15,-13 0-2-15,-1-4 0 0,3 4 0 0,-5-4 1 16,-1 2-21-16,3 2 1 0,-3 2 0 0,8-2 0 15,4-2 18-15,-4-1 2 0,8 1 1 0,3-2-1 0,-7 2-10 16,-8 0 1-16,0 0-1 0,-1 0 1 0,1 2-18 16,-5 2 1-16,5 0-1 0,10 0 1 0,1 0 13 15,1 2 1-15,5-2-2 0,6 1 2 0,-2-1-6 16,-8 2 0-16,1 0 0 0,5 3 2 0,-2 1-12 16,11 7 1-16,21-4 0 0,2-1 0 0,-90-10-824 15</inkml:trace>
  <inkml:trace contextRef="#ctx0" brushRef="#br0" timeOffset="39837.86">16285 8572 187 0,'0'0'0'15,"0"0"0"-15,0 0 0 0,0 0-34 0,0 0 1 16,28 11-1-16,-18-4 0 0,5 1 33 0,-2-6 1 15,-2 2-1-15,17 5 1 0,6-3-2 0,-6 3 1 0,9 1 0 16,-1-1-1-16,-4-3-1 0,-4-1 1 0,4-1 0 16,3 6-1-16,-3-10 2 0,-2 0 0 0,2 0 0 15,3 5 1-15,-1 1-1 0,9-6 1 0,2 4-1 16,11-2 1-16,-3 1-1 0,-5-1 1 0,1 2-2 16,7 0 2-16,-11-2-1 0,-7-2 1 0,8-2 0 15,-1 2 0-15,4 0 6 0,11 0 0 0,7 0-1 16,-1 0 2-16,-4 0 34 0,-6 0 1 0,-6 0-1 15,5 0 2-15,-3-4-6 0,8 0 1 0,9-1-1 0,8 3 1 16,-4 2-1-16,-6 0 1 0,-1-8-1 0,-4 4 0 16,3 1-7-16,-3-5 0 0,11 2 0 0,17 6 2 15,-13-9-7-15,-10 3 0 0,-5 1 1 0,11 1 0 16,-6 0-6-16,10 2 0 0,13-2 1 0,2-3-1 0,-12 3-1 16,-11-5 0-16,1 5 0 0,3 2 0 0,5-4 2 15,1-3 1-15,5 3-1 0,4 4 0 0,-15-5 4 16,-7-3 0-16,-3-3-1 0,10 2 1 0,12 5 8 15,-5-3-1-15,4 3 1 0,-7-5-1 0,-11 3-4 16,-8 1 0-16,13 3 1 0,15 0-1 0,6-7-7 16,-12 3 0-16,-9 1 1 0,-3-3-1 0,-1 6-2 0,-5-3 1 15,5 3 0-15,16 0 1 0,-1-7-4 0,-16 7 1 16,-1-3 0-16,-5 3 1 0,-4-4-6 0,0 3-1 16,4 3 1-16,13-8-1 0,-7 5 4 0,-8 5-1 15,0-4 1-15,0-4 0 0,-13 6-10 0,-6-3 2 16,4 1-1-16,-2-2 1 0,-3 1 12 0,-4 5 0 15,5 5 0-15,10-10 1 0,-3 3-6 0,-8 0 1 16,5 4 0-16,-2 0 0 0,-7 3 8 0,-6-5 1 0,0 6 0 16,4 3 0-16,-8-5-16 0,-3 6 0 0,1 1 0 15,1 4 1-15,-1-4 3 0,2 1-1 0,-3 5-1518 16</inkml:trace>
  <inkml:trace contextRef="#ctx0" brushRef="#br0" timeOffset="44047.25">10347 9710 276 0,'0'0'0'0,"0"0"0"0,35-9 0 0,-16 7-16 16,0 0 1-16,7 2 0 0,4-2 0 0,-2 2 4 16,-2-4 0-16,2 8-1 0,2-4 2 0,-5 2 8 15,-3 0 0-15,2 0-1 0,-1-2 2 0,5-2-1 16,-2 2 1-16,-3 2-1 0,1 1 1 0,2-1 1 16,-3 2 0-16,12-2 0 0,-3 2 0 0,-4-2 0 0,4 5 0 15,2-5 0-15,9-2 0 0,-6 0 5 16,-9 0 1-16,4 2-1 0,-4 0 1 0,0 2 3 0,0 1 1 15,4-1-1-15,-4 2 1 0,-5-6-2 0,5-4 1 16,7 4 0-16,1 4 0 0,-6-4 0 0,7 0 0 16,3 0 0-16,3 0 1 0,-6 0 9 0,-5 0 0 15,7 5 0-15,1-5 0 0,-3 0-9 0,-7 0 1 16,2 2-1-16,0 0 0 0,-4 0 0 0,0 2 0 16,7 1 0-16,3-5 1 0,1 4 8 0,-5 2 2 0,11-6-2 15,5 4 1-15,-5-4-10 0,-7-4 0 0,1 4 0 16,2 0 1-16,2-4 5 0,-13 2 1 0,8 4-1 15,1-2 0-15,0-2-4 0,6 0-1 0,0 2 0 16,11 0 0-16,-7-2-1 0,-10-3 1 0,10 5-1 16,-4 0 0-16,-2-6-1 0,-6 4 1 0,1 2-1 15,-1 0 1-15,-1-2-2 0,3-3 1 0,6 1 0 16,9 2 0-16,-9-2-5 0,0-3 2 0,4 7-1 16,7 0 1-16,-15-4-2 0,-5 2 2 0,-2 2 0 0,7-6-1 15,2-1 3-15,-4 3 1 0,6 4-1 0,6 2 1 16,-1 0-1-16,-5-2 0 0,4 0 0 0,3 0 0 15,-3-4-3-15,-10 4 1 0,-1 2-2 0,1-2 2 16,2-2-6-16,-3 2 1 0,5 4-1 0,2-2 1 16,-4-2-1-16,-2 0 1 0,6 2-1 0,4 5 1 0,-6-7 0 15,-8 2 2-15,8 0-2 0,-7-2 1 0,1 0 8 16,-3 0 0-16,0 0 0 0,5 2 1 0,-1-2 7 16,-3 0 0-16,8 2 0 0,6-2 1 0,-4-2-3 15,-6 0 0-15,-3 2 0 0,7 0-1 0,-8 0 3 16,-7 0 1-16,4 0 0 0,2 0 0 0,-6-4-15 0,0 4 0 15,4 0 1-15,2 0-1 0,5 0 0 0,0-4-1 16,-5 4 0-16,11-3 1 0,-6 1-3 0,-7 0 1 16,2 4 0-16,5 0 1 0,-7-4-6 0,-2 0 2 15,-4 0-1-15,4 2 1 0,-2 0 0 0,0 0 1 16,0 2 0-16,8 2 0 0,-6-4-6 0,2-2 2 16,-1 4-1-16,1 5 1 0,2-7 1 0,-6 2 1 15,4 0 0-15,3 0 1 0,-8 0 0 0,-5 0 0 0,6 3-1 16,4-5 1-16,-8 2-2 0,-7 0 1 0,9 0-2 15,-3 2 2-15,1 1 0 0,-3-3 1 0,1 0 0 16,1 4-1-16,5-6 2 0,-6 5 0 0,6-3 0 16,6-2 0-16,-2 0 5 0,-8 0-1 0,4 0 1 15,4 2-1-15,-4 4 2 0,-5-2 0 0,3-1-1 16,4-6 1-16,-8 3-2 0,-1 3 2 0,1-1 0 16,1-2-1-16,-1-2-4 0,-3 2 2 0,0 4-1 0,1 0 0 15,7-2 1-15,-1 0 1 0,-2 3-1 0,4-3 2 16,0 2-4-16,-3-4 1 0,5 2-1 0,3 0 1 15,-5-2-2-15,-5 0 1 0,3 2 1 0,4 7-1 16,-2-7 1-16,-7 0 0 0,3-2 0 0,2-2 2 16,2 0 3-16,-5 4-1 0,5 4 1 0,-6 1 0 0,1-7 1 15,5 2 1-15,0 0-2 0,4 2 2 0,3 3-1 16,-1-7 1-16,-2 2 0 0,2 2 0 0,3-2 6 16,-7 0-1-16,2-2 1 0,0 4 0 0,-2-1-12 15,-2-1 0-15,5-2 1 0,-3 2 0 0,2-2 2 16,0 0-1-16,2 4 1 0,7 0 0 0,-2-2-6 15,-1-2 1-15,5-2-1 0,7 4 1 0,-9 1-5 0,-3-3 2 16,1 2 0-16,2-2 0 0,-5 0-4 0,-6 4 1 16,7-4-1-16,-3 4 1 0,0-4 2 0,5 0 1 15,0 0 0-15,6 4-1 0,-5 3 3 0,-1-7 0 16,0 4 0-16,10-2 0 0,-10-2 1 0,-5 0 2 16,5 2-2-16,4 5 1 0,-9-3 5 0,0-4 1 15,1 2-2-15,8 2 2 0,-5 1 6 0,-3-5-1 0,3 4 1 16,12-2 0-16,-10 0-13 0,-5-2 2 0,-3 0-2 15,11 2 1-15,-9-2-1 0,-4 0 1 0,2 4-1 16,3-1 2-16,1-1-2 0,-1 0 0 0,-1 2 0 16,5 0 0-16,-1-4 4 0,1 0 0 0,2 0 0 15,6 5 0-15,-11-3 8 0,-8-2-1 0,5 2 0 16,5 4 2-16,-10 1-7 0,-4-5 0 0,4 0 1 16,-1 2 0-16,1 0-6 0,-2-1 2 0,-2-1-2 15,2 4 1-15,1-6 2 0,-3 2-1 0,4 2 1 16,-4 9 0-16,1-2-5 0,-5-1 0 0,1-5 0 0,7-1 2 15,-7-2-2-15,-3 2 0 0,-1 1 0 0,4 1 0 16,1-2 0-16,-9-4 0 0,4 4 0 0,2 1 0 16,0 1-2-16,-4-4 2 0,-2 0 0 0,5 0 0 0,-3 3 0 15,-3-1 2-15,8-4-1 0,8 4 0 0,2 0 4 16,2-1 2-16,-4 1-1 16,2-4 1-16,2 2-3 0,0 0 2 0,-2 0-2 0,9-2 2 0,0 0-4 15,-7 2 0-15,2 0 0 0,9 3 1 0,-6-3 0 16,-5 0 2-16,2 0-2 0,-2-4 1 0,7 2-4 15,2 2 0-15,2 0 0 0,2-2 0 0,-2-2-1 0,-3 2 1 16,6 4 0-16,-1-4 0 0,-7 0-2 0,-3 0 1 16,3 0-1-16,-1-2 1 0,-3 4-3 0,0 3 1 15,5-5-1-15,6 0 1 0,-6 0-1 0,-1 0-1 16,7 2 1-16,7-2 0 0,-9-2 2 0,-9 2 0 16,5 0 0-16,0 0 0 0,-1 0 2 0,-6 0 0 15,3 0 0-15,-5-7 0 0,8 5 0 0,1 2 0 0,4 0 0 16,-2-2 0-16,-5 2 0 0,-1 0 0 0,-1-4 0 15,5 4 0-15,-5-5 0 0,-2 1 2 0,-4 2-2 16,2 0 1-16,-4 0 0 0,-3-5 1 0,3 3 0 16,-2 2 0-16,4 2 0 0,-5 0-1 0,-1-2 0 15,6-2 1-15,0 2 4 0,-7-1 0 0,3-1 0 16,4 2 1-16,-3 2 5 0,-5 0 2 0,-1 0-1 16,0-6 1-16,3 4-8 0,-7 2 2 0,-2 0-1 15,8-3 1-15,-4 3-3 0,-6 0 1 0,0 0 0 0,2-4 0 16,-3 4 9-16,-3 0-1 0,-3 0 1 0,7-4 0 15,0 2-12-15,-9 2 0 0,2 2 1 0,7-2-1 16,-5-2 11-16,1 0 0 0,-7 2 1 0,4 0-1 16,2 0 10-16,-6 0-1 0,0 0 1 0,5-2 1 0,-1-1-4 15,-2 1 0-15,-2 2 1 0,0-4-1 16,7 0-2-16,-3 2 0 0,-4 2 0 0,4 0 0 0,-2-5-14 16,-2 1 0-16,5 2 0 0,-5 2 1 0,4 0 0 15,-4-2 1-15,0 0 0 0,2 2 1 0,2 0-1 16,-2 0 2-16,-2-4 0 0,0 4 0 0,0-5-4 15,0 3-1-15,0 0 1 0,0 0-1 0,0 2 10 16,0-4-1-16,0 4 1 0,0-5 0 0,0 3-2 0,0 0-1 16,0 0 0-16,0-2 0 0,5 2-2 0,1 0 0 15,-6-1 0-15,0-1 1 0,0 0 5 0,0 0 1 16,0 1-2-16,0 1 2 0,0 0-13 0,0 2 1 16,0-4-1-16,0 0 1 0,0 2 5 0,0 2 1 15,0-3-1-15,0 1 2 0,0 2-7 0,0 0 1 16,0-4-1-16,0 2 2 0,0 0-2 0,0 0 2 0,0 0-2 15,0 2 2-15,0 0-6 0,0 0 1 0,0 0-1 16,0 0 1-16,0 0-1961 0</inkml:trace>
  <inkml:trace contextRef="#ctx0" brushRef="#br0" timeOffset="44900.75">20616 5662 1206 0,'0'0'0'0,"0"0"0"15,0 0 0-15,-6-26 45 0,4 18 1 0,-2 6 0 16,-1-3 0-16,5 5-143 0,0-4 1 0,0 4-802 15</inkml:trace>
  <inkml:trace contextRef="#ctx0" brushRef="#br0" timeOffset="45250.37">20859 4973 12 0,'2'0'0'0,"-2"0"-10"15</inkml:trace>
  <inkml:trace contextRef="#ctx0" brushRef="#br0" timeOffset="45370.05">21026 4903 766 0,'0'0'0'0,"0"0"0"0,-4 0 0 0,4-4-22 16,-4 4 0-16,4 4 0 0,-2-2 0 0,2-2-487 15</inkml:trace>
  <inkml:trace contextRef="#ctx0" brushRef="#br0" timeOffset="48694.58">6675 11156 12 0,'0'0'0'16,"0"0"0"-16,32-5 0 0,-15 5 0 0,-6 0 0 15,4 0 0-15,4-10 0 0,2 3 0 0,-3 1 0 16,-1-2 0-16,11 1 0 0,-3 1 0 0,-5-1 0 16,1 3 0-16,11 0 0 0,-2 2 0 0,7-2 0 0,4-1 0 15,-3 1 0-15,7-2 0 0,-6 1 0 0,4-3 0 16,4 2 0-16,0-1 0 0,-12 1 0 0,3 4 0 15,3-5 0-15,-9 1 0 0,3 0 0 16,8-1 0-16,4 3 0 0,2-2 0 0,5-3 0 0,2 1 0 16,2 5 0-16,-9-5 0 0,-4-3 0 0,5 1 0 15,-10-1 0-15,-1 0 0 0,10 3 0 0,1-5 0 16,12 2 0-16,-6 5 32 0,4-5 1 0,-4 1-1 16,4 1 1-16,-9-1-5 0,-1-5 1 0,-3 4 0 0,9 7 1 15,0-7 3-15,4 1 2 0,6 1-1 0,1-4 1 16,-5 3-10-16,-8 3 2 0,-3-1 0 0,9 2 0 15,-8-5-3-15,-1 7 0 0,14-3 0 0,3 3 1 0,-5 0-6 16,-3-5 1-16,0 7 0 0,-9-2 0 16,-1 2-12-16,1 0 1 0,5-1-1 0,11-1 1 0,-12 4 15 15,1 0-1-15,9-4 1 0,-1 0 0 0,-4 2-6 16,-8 2 0-16,-3 0 0 0,5-5 0 0,8 1-11 16,-6 4 1-16,6-2-2 0,5-2 2 0,-7 2 5 15,-9 2-1-15,1 0 0 0,-3-3 1 0,7-1 5 0,-2 4 0 16,1 0 0-16,14-2 1 0,-7 0-19 0,-8 0 1 15,6 2 0-15,-4-2 0 0,-5 0 11 0,-6 2 1 16,5 0-1-16,1-5 0 0,3 3-8 0,-2 0 0 16,8 2 0-16,-2-4 0 0,-3 2 5 0,-10 2 0 15,3 0 0-15,-1-5 1 0,0 5-9 0,-6 0 2 16,4 0-1-16,9 0 0 0,-3 5-1 0,-8-3 1 16,4 0 0-16,9-6 0 0,-11-1-2 0,-2 5 0 0,2 0 0 15,-6-2 0-15,2 0 2 0,-3 2 0 0,5 0 0 16,-2 0 1-16,2 0-3 0,2 0 0 0,0 2 0 15,9-2 1-15,-3 0 2 0,-10 2 1 0,6 3-1 16,1-3 1-16,-6 4-4 0,4 5 0 0,3 2-882 16</inkml:trace>
  <inkml:trace contextRef="#ctx0" brushRef="#br0" timeOffset="49849.43">16540 11156 87 0,'0'0'0'0,"0"0"0"0,0 0 0 0,-21-22 111 0,14 20 0 0,3-2 0 0,-3-2 2 16,5 1-88-16,2 3 1 0,0 0 0 0,-4 0 1 0,4 2-8 16,4 0 1-16,-2 0 0 0,3-6 1 0,-3 4-18 15,2 2 1-15,3 0 0 0,21-3 0 0,-1-1-3 16,1 4 1-16,0 0-1 0,-2-4 1 0,-7 2 0 0,7 0 2 15,-2 2-2-15,4-2 1 0,-7-1-2 0,3 3 0 16,4 3 0-16,10 1 1 0,1-4-2 0,4-4 1 16,4 1 0-16,7 1 0 0,-9 2-1 0,-4-4 1 15,-3 4 0-15,1-2 0 0,-5 0-1 0,-4 0 0 16,7 2 0-16,10 0 0 0,-11 0 0 0,12 0 0 16,7 0 0-16,-3-2 0 0,4 2 0 0,-11 2 0 15,4 0 0-15,-8-2 1 0,-2-2-1 0,-1 2 0 16,5 0 0-16,9-5 2 0,-1 5-2 0,3 0 0 0,8 0 0 15,0-4 1-15,-6 2 10 0,-9 0 0 0,-1 0 0 16,3-2 1-16,-4 4 0 0,-4 0 0 0,8 0 1 16,7-5 0-16,6 1 8 0,-6 2 2 0,0 4-1 15,0 0 1-15,-7-4-5 0,-10 0 0 0,6 2 0 16,0 2 1-16,4 0 2 0,-4 0 0 0,11 3 1 16,11-5-1-16,-7 0-8 0,-13-5 1 0,7 10-1 15,-3-5 2-15,-8 0 0 0,-2-5 0 0,4 10 0 16,11-5 1-16,0 0-4 0,-3 0 0 0,5 0 1 15,9-5 0-15,-11 10 10 0,-9-5-1 0,-2 0 0 0,0-5 1 16,-4 3-11-16,4 2 1 0,2 0-1 0,11-4 0 16,2-5 7-16,-4 3 1 0,6 2 1 0,0 4-1 0,-12 0-9 15,-7-4 1-15,-3-1 0 0,10 5 0 16,1 0 4-16,3-2-1 0,4 2 1 0,13 0 0 0,-9-4-5 16,-6 0 1-16,-7 2 0 0,3 2 0 0,-5-3-3 15,0 1 1-15,3-2-1 0,3 4 1 0,5-2 0 16,-2-2 0-16,4 2 0 0,2 2 1 0,-12-3-4 15,-12-1 2-15,1 0-1 0,2 6 1 0,2-6 0 0,-3 0 0 16,3-3 0-16,5 7 1 0,-1-2-5 16,-2-2 0-16,2 2 0 0,3-7 0 0,-5 3 9 15,-7-3 1-15,-6 5-1 0,7 2 1 0,-5-5-9 16,1 1 1-16,1-2 0 0,-6-1 0 0,7 1 7 16,-3 1 2-16,0-3-1 0,5 5 0 0,-5 1 2 0,-1-2 0 15,-3-3 0-15,-2 5 0 0,-3-2 3 0,-7-3 1 16,-1 7-1-16,6 2 2 15,-8-6-4-15,-4 1 1 0,-4 3-1 0,3 0 1 0,3 2-1 0,-9 0 1 0,3 0-1 16,1 2 1-16,-1 2-13 0,-3 1 2 16,-2-1 0-16,5 2 0 0,-3 5-7 0,3-3 0 0,-7-8-1721 15</inkml:trace>
  <inkml:trace contextRef="#ctx0" brushRef="#br0" timeOffset="50677.57">1941 12648 1080 0,'0'0'0'0,"0"0"0"0,0 0 0 0,18-21 42 0,-8 17 0 16,-5-3 0-16,5-8 0 0,-3 1-49 0,-1 3-1 15,5 5 0-15,10-3 1 0,12-4 34 0,-6 1 1 16,10 1 0-16,12-2 0 0,5 0-29 0,-2 3 1 0,-1 3 0 16,-2-7 0-16,1-1 0 0,-9 2 0 0,6 2 0 15,0-1 0-15,2-3 2 0,1 0 1 0,18 0-1 16,10 4 1-16,-12 3-2 0,-10-5 2 0,0 0-2 16,0-6 1-16,-7 4-1 0,3 2 0 0,12 3 0 15,9 3 0-15,-4-3 13 0,-9 1 1 0,-4 3-1 16,4 0 1-16,-13-1 0 0,2 1 2 0,7-1-1 15,6 3 1-15,5-2-6 0,-1 6 1 0,5 2 0 0,-2 2 0 16,-3-4-2-16,-5 4 0 0,-3 7-1165 16</inkml:trace>
  <inkml:trace contextRef="#ctx0" brushRef="#br0" timeOffset="52717.45">8570 12285 99 0,'0'0'0'0,"0"0"0"0,0 0 0 0,26-26 13 15,-16 16-1-15,1-1 0 0,-2 2 1 0,1 5 16 0,1 2 1 16,0 2 1-16,0-8-1 0,2 3-13 0,2 3-1 16,-3 2 1-16,16 0 0 0,0 0 1 0,-2 0 1 15,-2 0 0-15,4 0 0 0,-3 0-18 0,-5 2 2 16,1 7-2-16,7-1 1 0,-2-3 0 0,-7 1 1 15,3-2-1-15,-1 7 0 0,0-1-1 0,-1-5 1 16,6 5 0-16,-3-3 0 0,5 1 2 0,0 1 2 16,0-1-1-16,10 5 1 0,-5-5-1 0,1-1-1 0,5 3 1 15,1 1-1-15,6-2 1 0,-8-3-1 0,1 2 1 16,-1 1 0-16,1-5-4 0,-7 3 2 0,3 3-1 16,3 1 0-16,3-11 1 0,2 2 1 0,6 0-1 15,3 0 0-15,-1 3 1 0,-3-1 0 0,-3 2 0 16,6-4 0-16,-6 0 0 0,-2 3 0 0,-2-5 1 15,2 0-1-15,-2 0 0 0,4 2 1 0,11 4-1 16,4 1 1-16,2-7 3 0,-13 0 1 0,5 0-1 16,0 0 1-16,-5 0 9 0,0 0 1 0,7-5-1 0,11 10 1 15,-1-5-5-15,-3-5 1 0,3 5-1 0,1 5 1 16,-7-5 4-16,-4 2 0 0,-5 2 0 0,11 0 0 16,5 0-1-16,-1-4 0 0,5 3 0 0,4-1 0 0,-15-2-5 15,-4 0-1-15,4 2 0 0,7 0 1 16,-3-2-8-16,1 0 1 0,8 0-1 0,10 2 2 0,-14 2 9 15,-4-4 0-15,-3 0-1 0,11 0 1 0,0-6-16 16,0 4 1-16,8 2 0 0,-3 2 0 0,-10-2 0 16,-1-2 1-16,-5 0-1 0,15 2 1 0,-4 0-2 15,-6 0 0-15,12 0 0 0,3 0 0 0,-16 0 0 0,-3 0 1 16,-1 0 0-16,11-5 0 0,-2 5-1 0,2 3 1 16,0-1-1-16,4-2 2 0,-11-5-2 0,-5 5 1 15,1 0-1-15,11 0 1 0,0-4 6 0,-9 4 0 16,5 4 1-16,8-4 0 0,-10 0 6 0,-9-4-1 15,8 4 0-15,5-2 2 0,-4 0 3 0,1 0 0 16,5 0 0-16,5 2 0 0,-16-2-8 0,-6-3 1 0,-1 3 0 16,16 2 1-16,-4-2 3 0,-5-2 2 15,11 2-1-15,4-3 1 0,-10 1-6 0,-16 0 0 0,9 2 0 16,3-2 1-16,1-1-7 0,-2 1 1 0,5 2-1 16,2 2 2-16,-14-4 3 0,1 2 0 0,-2 2 1 15,-3 0-1-15,5-3-14 0,0 1 2 0,6 2 0 16,5 2 0-16,-11 1-3 0,-3-3 1 0,-1-3-1 15,4 1 1-15,-7 2-5 0,0 0 0 0,-1 0 0 16,7-2 1-16,1 4-2 0,-13 3 1 0,9 1 0 16,8-6 0-16,-11 2 9 0,-8 0 1 0,2 0-1 0,2-2 1 15,0 2 7-15,-2 5 1 0,-2-7 0 0,10 0 0 16,5 0 10-16,-2 0 1 0,-3 0-1 0,-1 0 1 16,-1 0-10-16,-4 0 2 0,0 0-1 0,-6 0 0 15,2 0-5-15,6 0 0 0,-6 0 0 0,8-4 1 16,0 1-7-16,-4 3 0 0,0 0 0 0,11-2 0 0,-11-2-2 15,-10 2 0-15,3-2 0 0,-1 4 1 0,-7-5-7 16,4 1 0-16,5 2 0 0,-1-4 2 0,1-1 0 16,0 3 1-16,-1 4-1 0,7-2 0 0,-4-5 4 15,-9 1 0-15,3 2 0 0,8 0-1 0,-5-3 2 16,-8 3 1-16,3 4 0 0,-1-4 0 0,2 4 1 16,-6 0 0-16,0-7 1 0,6 5-1 0,1 0 17 0,-3-2 0 15,2 4 0-15,9 0 1 0,-9 0-10 0,-6-4 1 16,0 1-1-16,7 3 1 0,-3 3 0 0,-9-3 1 15,-1-3 0-15,4 3 1 0,-7 3-3 0,2-3 1 16,1-3-1-16,2-1 1 0,-7 2-6 0,2 2 2 16,0 2-2-16,3-2 2 0,-1-2-2 0,-4 0 2 15,7 2 0-15,-2 0-1 0,5-4 0 0,-3-1-1 0,-2 1 1 16,3 2-1-16,-5-2 1 0,-1 4-1 0,-2 0 1 16,7-4-1-16,-7 1 4 0,0 1 1 0,-2 0-1 15,2-2 1-15,0 4-5 0,-6 0 1 0,0-2-1 16,6-2 1-16,0 1-4 0,-6 1 1 0,-5-2 0 15,12 4 1-15,-8 0 0 0,-3-2 1 0,3 0 0 16,6 0 0-16,-6 2 0 0,-3 0 0 0,3 0 0 16,8 0 0-16,-1-2-1 0,-2-1 2 0,-4 3-1 15,1 0 1-15,10-4 7 0,-5 2 2 0,-4 0-1 16,2 2 1-16,6 0-8 0,-3-2 1 0,-8 0 0 0,10 0 1 16,-5-3-6-16,-2 1 1 0,-3 2 0 0,7 2 0 15,-2-6-3-15,-4-1 1 0,0 1-1 0,2 2 1 16,4 1-1-16,-6 1 0 0,-1 0 0 0,5-2 1 15,-2 2-1-15,-6 0 0 0,4-3 0 0,6 3 0 0,0 2 0 16,-6-4 1-16,-1 4 0 0,12 0 1 0,12 0-2 16,5 4 0-16,6-2-1428 0</inkml:trace>
  <inkml:trace contextRef="#ctx0" brushRef="#br0" timeOffset="58188.87">20363 13858 1470 0,'0'0'0'0,"0"0"0"0,0 0 0 0,0 0 68 0,0 0 2 0,0 0-1 16,34 17 1-16,-21-8-23 0,-2 1 0 0,-2 3 0 15,10 6 1-15,2 0-2 0,3 0 0 0,-2 5 0 16,3 1 2-16,-1 1-53 0,-7-3 1 0,9 3-1 15,4 1 1-15,-2-3 4 0,0-3 0 0,6-2 0 16,-6-2 0-16,-2-2 0 0,-9-4 0 0,0-3 0 16,5-2 0-16,-10-3 6 0,-7-3 1 0,-1-5 0 0,-4 1 1 15,0-2 11-15,0-1 1 0,0 3 0 0,-4-19 0 16,4-22-4-16,-7-6 0 0,-1-4-1 0,1 2 1 16,1 8-2-16,-5 5 0 0,7-1 1 0,-3-3-1 15,-3 5 11-15,3 9 1 0,7 3-1 0,4 1 0 16,-4 3-3-16,-4 8 0 0,0 4 1 0,4 1-1 0,0 1-3 15,4 5 0-15,0 4 0 16,-1 0 0-16,-3 0 0 0,4 0 1 0,-4 0-1 0,13 4 0 0,2 3-7 16,-2 1 0-16,2 1 1 0,13 10-1 0,-5 6 4 15,-1 1-1-15,-1-3 1 0,3-4 0 0,-3 3-9 32,-10 3 0-32,6-1 0 0,0-3 1 0,5-2-2 0,1 0 0 0,-5 2 0 0,-8 3 1 0,-1-7-9 0,-7-7 0 15,-2-10-2125-15</inkml:trace>
  <inkml:trace contextRef="#ctx0" brushRef="#br0" timeOffset="59744.35">20816 13611 1620 0,'-6'-4'0'0,"-16"-9"0"0,-6-6 0 0,7 2 77 0,1 4 1 0,1 3-1 15,-4-5 1-15,12 2-29 0,4 3 0 0,3-3 1 16,4 0 0-16,0 2-31 0,-2 3 2 0,4-1-1 16,2-8 0-16,9-4-33 0,-2-4-1 0,4 3 1 15,6-1 0-15,3-3-6 0,4 7 0 0,0 4 0 16,4-4 1-16,-8 2 7 0,-1 2 0 0,-3 7-1 15,-1-1 1-15,-8 3-6 0,-1 2 0 0,-3 4 1 16,4 0-1-16,-5-2-13 0,-2 2 0 0,1 2 0 16,1 6 1-16,0-1 2 0,5-1 1 0,-7 0-1 15,9 16 1-15,-2-3 5 0,-4 6 1 0,3-3-1 0,1 10 0 16,6-3 15-16,0-1 0 0,-2 0 0 16,-12 8 1-16,5 0 5 0,-1-2 0 0,3-4 0 0,-8-1 0 15,7-5 7-15,-3-3-1 0,5-2 1 0,-4-2 1 16,-1-2 2-16,-2-2 0 0,7-3 0 0,-4-3 0 15,-7-3 5-15,6-4-1 0,-2 2 1 0,-4-2 0 0,5 0 1 16,-3 0 2-16,-2 0-1 0,4-2 1 0,-2 2 15 16,-2-4 0-16,0 2 0 0,-8-37 1 15,-7-16-7-15,4 0 1 0,-2 2-1 0,-4-3 1 0,-3 8 5 16,3 9 1-16,-11 1 0 0,0-11 0 0,-2 9-4 16,-2-3-1-16,0 1 0 0,4-11 0 0,-6-3-11 15,4 5 0-15,-2-4 0 0,-1 2 1 0,5 6 6 0,7 11 0 16,4 6 1-16,0 0 0 0,6 7-7 15,4 8 0-15,1 7 0 0,0 1 0 0,-3-1-5 16,9 6-1-16,0 2 1 0,4 0 0 0,-4-3 1 0,0 3 1 16,0 3-2-16,11 9 2 0,6 7-9 0,7 5 1 15,-3 1-1-15,14 22 1 0,1 11-2 0,-6-3 1 0,4 4-2 16,3-3 2-16,-7-5-1 0,-4-7-1 16,-3-1 1-16,5-5-1 0,4-4-3 0,-4 0 0 31,-6 0 0-31,-5 0 0 0,2 2-1 0,3-6 1 0,-1-4-1 0,1 1 0 0,-1-6-1 0,3-6 1 0,-1-4 0 15,-1 0 0-15,-5-3-1 0,0-6 0 0,0-2 0 16,-2 0 0-16,-2-2 0 0,-2-2 0 0,0-3 0 16,6-1 1-16,-8-9-1 0,-3 2 0 0,0-2 0 15,9-11 1-15,-6 1 1 0,2 1 0 0,-7-3-1 16,0-1 1-16,-4 4 4 0,-4-1 0 0,0-3 0 16,2 2 1-16,-7-2-3 0,-4 3 2 0,2-3-2 15,1-2 2-15,-1 2 2 0,-2 5 1 0,-2-5 0 16,4 0 0-16,-2 7-1 0,-2 6 1 0,3-2-2 0,1 2 2 15,-2 4-1-15,2 5 1 0,3 5 0 0,-1-3 0 16,0 2-4-16,7 2 0 0,-2 6 1 0,4 0 0 16,-11 0-2-16,7-1 2 0,-2 3-1 15,3 15 1-15,-1 5-2 0,0-1 1 0,8 1-1 0,-4 12 1 0,7-8-1 16,3-3 1-16,5 1-1 16,-2-5 1-16,-2 1-4 0,0-5 1 0,10 0 0 0,-2-4 1 15,3 0-2-15,-7 0 0 0,2-9 0 0,7 5 0 0,-3-5-1 0,1 0 1 16,-3-3 0-16,2-1 1 0,-3 0-2 0,-1-2 1 15,2-2-1-15,0-3 1 0,-1 1-1 0,-8 0 0 16,5-2 0-16,-4-7 1 0,2-2-2 0,2-2 0 16,-2 0 0-16,4-11 1 0,-2-1-7 0,-2-1 0 15,-2-6 0-15,-1-9 1 0,1 0-3 0,0 3 0 16,-7-1 0-16,-2-8 1 0,-2 9-12 0,5 6 1 0,-5-5-1 16,-5-1 1-16,3 1 4 0,4 5 0 15,3-2-1-15,-10-7 2 0,3 7-1 0,2 6 2 16,-4 0-1-16,0 0 1 0,1 9 3 0,-1 10 1 15,0 7 0-15,2-3 0 0,-3 3 2 0,3 6 1 16,-2 0 1-16,4-4-1 0,0 4 5 0,0 4 0 0,0-4 0 16,-4 4 1-16,4 7-1 0,0 4 1 0,-2 4-1 15,-7 25 1-15,7 7 0 0,4-10 0 0,2-3 0 16,-4-6 0-16,5-2 0 0,-3-5 0 0,2-1 0 16,2 1 1-16,1-4-1 0,-3 3 0 0,7-7 0 15,2 2 1-15,-3 2 0 0,1-2 0 0,4-4 0 0,2-2 1 16,-4-2-2-16,-2-1 0 0,6 1 0 0,0-3 0 15,3-8-1-15,-7 0 1 0,-3 0 0 16,12-10 0-16,-5 1-2 0,-4-1 0 0,8-5 0 0,7-13 0 16,-2 0 0-16,-2-1 1 0,3-1-1 0,-3-8 1 0,-2 2 0 15,-5 1-1-15,0-1 1 0,-6-15 0 0,-1 2 2 16,1 5 2-16,2-5-1 0,-2 6 0 0,-1 7 10 16,-3 9 2-16,-3 3-1 0,0 3 1 0,-1 2-7 15,5 8 0-15,-6 5 1 0,-2 2 0 0,0 1-2 16,0 3 0-16,0 0 0 0,0-2 1 0,0 2-2 0,0 0 1 15,0 0 0-15,0 0-1 0,0 0-4 0,0 0 2 16,0 0-1-16,-2 5 0 0,-2 9 1 16,4 1 1-16,4 0-1 15,-4 11 1-15,0 3-3 0,2-1 1 0,-2-7-1 0,7-4 1 0,-7 2 1 0,0-10 0 16,4 0-1-16,-4-5 2 0,4 0-3 16,-2-4 1-16,-2 0-1 0,5 0 1 0,1 0-2 0,-1 0 0 15,-1 0 0-15,4-4 0 0,3-3 0 0,0-1 0 16,-5 1 0-16,9-12 0 0,-4-2 0 0,-5-4 0 0,-1 3 0 15,-5 7 0-15,-5 1 0 0,1 1 1 16,-2 2-1-16,6 3 2 0,-5-1-2 16,-1 1 1-16,4-1-1 0,-7-1 1 0,3-5-1 0,-1 0 1 0,3 0-1 15,-2 2 1-15,-1 2 0 0,3 1 1 0,4-1 1 16,0 1-1-16,-2 1-1 16,2 3 0-16,0 1 0 0,0-1 0 0,0-2-1 0,2 1 1 0,2 3 1 15,3 2-1-15,8-5-1 0,-2 1 1 0,-3 2-1 16,7 0 1-16,1 1-1 0,3 1 1 0,-4 0-1 0,0 2 1 15,-6 2-2-15,0 3 0 0,0-1 0 0,-5 2 1 16,5 3-11-16,-5-7-1 0,-1 0 1 16,1 9 1-16,0-5 1 0,-1-2 1 0,1 0-1 15,1 3 1-15,-3 1 3 0,2-6-1 0,-6-2 1 0,0 0-1 0,0 0 0 16,0 0 1-16,0 0-1 0,5-6 1 0,1-5 2 16,-2-1 1-16,-1-1 0 0,16-30 1 0,-2-8-3 15,0 7 1-15,5 8 0 0,-5 4-1 0,-4 8 3 16,-3 7 1-16,1 5 0 0,2 1 0 0,-2 5 0 15,-3-1 0-15,3 1 0 0,6-3 0 16,3 3 1-16,1 2 1 0,1-3 0 0,12 1 0 0,0 0 1 0,-6 1 1 16,0 3-1-16,0-2 1 0,0 4 4 0,-7 0 1 15,1 0-1-15,12-11 1 0,-12 9-4 16,-5 4-1-16,0 0 1 0,0-4-1 0,-2 0-3 0,-8 0 1 16,-7 2-2136-16</inkml:trace>
  <inkml:trace contextRef="#ctx0" brushRef="#br0" timeOffset="60574.56">21776 14000 1218 0,'0'0'0'0,"0"0"0"16,-7 0 0-16,7 0 137 0,0 0 1 0,0 0-1 0,-4 3 1 0,2-3-95 0,-3 0 0 15,5 0 1-15,-2 0 0 0,2 0-25 0,2 0 0 0,3-3 0 0,1-7 0 16,9-7-20-16,-2 0 1 0,4 0 0 0,11-19 0 16,0 2 1-16,-2 4 0 0,2-4 1 0,6-2-1 0,-4 0 21 15,-2-3 2-15,4-5-2 0,3-7 2 0,3-3 6 16,1 3 0-16,-5-6 1 0,-2 6-1 16,3 6 7-16,1 9 0 0,-6 6 0 0,7-4 0 0,-7 7-4 15,2 3 0-15,-2-1 0 0,-2 2 0 16,-7 3-10-16,-6 6 0 0,-2 1 0 0,-2 2 0 0,-5 0-16 15,-1 3 0-15,-5 6 0 0,-5 2-1 16,5 0-7-16,-2-2 0 0,-2 2 0 0,4 2 1 16,-4 2-39-16,4-2-1 0,-2-2 1 0,-5 2 0 0,-1 5 1 15,1-1 1-15,3-2 0 0,-3 3 0 0,-3 3 5 16,3 3 2-16,3 0 0 0,4 6-1 0,-7 9 4 16,7 1 2-16,0 3-2 0,0 0 1 0,7 2 25 0,-3 0 0 15,3 5 0-15,3 12-1 0,1 0 1 0,-4-5 0 16,1 1 0-16,9 2 1 0,-4-6 0 0,-2-5 1 15,0 4 0-15,6-1 0 0,0-3 6 0,-6-4 0 0,-1 6 0 16,3 1-1-16,9-3-3 0,-1-6-1 16,-8-7-1596-16</inkml:trace>
  <inkml:trace contextRef="#ctx0" brushRef="#br0" timeOffset="60986.52">22872 13125 1595 0,'0'-5'0'0,"7"-3"0"0,4 4 0 0,4-3 75 0,2-4 2 0,0 1-1 0,-4 3 0 16,4 5-18-16,-2 2 0 0,9 0 0 15,4 0 1-15,-1 2-29 0,-1 3 1 0,2-1 1 0,2 2-1 0,-8 3-31 16,-1-1 0-16,-8 3 0 0,8 0 0 0,1-1 0 16,-5-1 0-16,0-1 0 0,-6 3 0 0,0 2 0 15,2-5 0-15,-5-4 0 0,-1-4 0 0,-1 0 0 16,-6 0 0-16,7 0 0 0,-3 0 0 0,-4-4 20 0,4 4 1 15,-2 0-1-15,3-8 0 0,-1-7 9 16,-4-2 0-16,0 2 1 0,-9-43-1 0,3 1 3 16,-5-2 2-16,0 5-2 0,1 1 2 0,-3 9 1 0,2 3 1 15,0 3-1-15,-2-7 1 0,-8 11 5 0,6 7 2 16,2-3-1-16,7 0 1 0,-5 5-6 0,0 3 0 16,0 1 0-16,11-4 1 0,-4 3-4 0,2 10 0 15,-2 5-1-15,4 3 1 0,0 4-12 0,0 0 2 16,0 0-2-16,6-4 2 0,-2 4-18 0,3 4 0 0,-7 0 0 31,11 22 1-31,10 8-37 0,1 6 1 0,-10 3-2401 0</inkml:trace>
  <inkml:trace contextRef="#ctx0" brushRef="#br0" timeOffset="63432.41">22209 15214 1269 0,'-4'7'0'0,"-3"12"0"0,3 0 0 0,2 2 98 0,4-1 2 0,2 3-1 0,-4 9 1 0,7-9-48 0,4-4 0 0,-5 5 0 0,-2-1 1 0,3-6-36 0,4-2 0 0,4 2 0 0,4 0 1 0,0-4-19 0,-2-3 1 0,5 1 0 16,1-2 0-16,-1-5 4 0,-3-2-1 0,7 2 0 15,2 3 2-15,-5-5-4 0,-1 0 1 0,2 2 0 16,3-2 1-16,-5 0 0 0,-5 3 1 0,0 1 1 0,5 2-1 15,-5 1 1-15,-6-3-1 0,-1 3 1 0,14 10 0 16,-3-6 8-16,-6-1-1 0,-2 3 1 0,-6 9 0 16,-3-3-2-16,-4-2 2 0,7 0-2 0,-7 5 1 15,0-3 9-15,0-2 2 0,0 2-1 16,-7 7 1-16,3-3-11 0,-3-3 0 0,-6 1 1 0,-2 1-1 16,-2-3 14-16,2 0 0 0,2 2 0 0,-2 3 1 0,2-1-5 15,-4-1 0-15,-4-3 1 0,4 0-1 0,-5-2-17 16,1-2 0-16,-3-4 1 0,7 0 0 0,0-4 12 15,2-1 0-15,2-4-1 0,2-4 3 0,5-2-16 16,-3 0 2-16,7-2-1 0,-2 0 1 0,2-1-1 16,2 1 1-16,0-4 0 0,2-10 0 15,4-18-6-15,5 0 2 0,4 2-1 0,2-4 0 0,5-5-3 16,-3 3-1-16,2-3 1 0,5-8 1 0,-2 0-37 0,-7-2 0 16,0-4-1-16,4-3 2 0,-3 7 0 0,-1 6 0 15,4 3 0-15,-4 1 1 16,1 3-20-16,-8 6 1 0,-3 4 0 0,-3 0 0 0,3 7 8 15,-1 4 0-15,-2 2 0 16,-4 0 0-16,5 6 10 0,-3 5 0 0,-2-1 0 0,0 3 0 0,0 4 28 0,0 0 1 16,0 0-1-16,0 0 1 0,0 0 22 0,0 0 0 0,0 0 1 15,-2 9-1-15,2 6 17 0,0 2-1 0,0 0 0 16,0 14 2-16,2-1-5 0,2-2 1 0,-4-3 0 16,0-6 0-16,0-4-15 0,0-2 1 15,4 0-1-15,-2 0 2 0,3-3-9 0,1-1 1 0,1-5 0 16,-3 2 0-16,2 1-2 0,-1-3 1 0,1-4-1 15,5 0 2-15,0-2 6 0,-5-2 0 16,5-1 0-16,6-9 1 0,4-6 13 0,1-1 0 0,-5-4 0 0,-6-5 0 16,2 2-6-16,-3 3 1 0,-3 1 0 0,-3-3 0 15,-4-1-3-15,4 5 1 0,-1 1 1 16,-3-1-1-16,0 6-7 0,0 6 1 0,0 1-1 0,4-1 2 16,-4 5-6-16,0 1 1 0,-4 3-1 0,4 0 1 15,0 0 0-15,0 2 0 0,0 0 0 0,0 0 2 0,0 0-8 16,0 0 1-16,4 0-1 0,-2 0 2 15,2 0-4-15,1 0 0 0,-3 0 0 0,2 2 1 0,7 5-2 16,-5-1 1-16,1-2-1 0,3 0 1 16,-3 1-4-16,-3-1 1 0,0-2-1 0,-2 0 1 0,-2 0-27 15,5 0-1-15,-5-2 1 0,-5 0 0 0,5 0-6 0,0 0 0 16,0 0-1-16,0 0 1 0,0-2-4 0,0 0 0 16,0 2 0-16,0-6 0 0,9-5-12 0,-2-2 1 15,-3 1 0-15,2-5-1 0,1 0 8 0,-3 2-1 16,-2 4 0-16,5 3 2 0,-5 3 5 0,0 3 0 15,-2 0 0-15,6-2 1 0,-1 2 11 0,-5 0 0 16,4 0 1-16,-2 2-1 0,4 0 24 0,-3 0 0 16,-1 0 0-16,2 0 0 15,-2 0 4-15,2 0 2 0,-4 0-1 0,5 0 0 0,-3 0 4 0,2 0 1 0,1 0-1 16,-3 0 1-16,-2 0 0 16,0-3 1-16,0 1-1 0,0 0 0 0,6-2-2 0,-6 0 1 0,0-1-2 15,0-5 2-15,0-7 0 0,0 0 0 16,0 2 0-16,4-11 1 0,1 3-2 0,-3 4 1 0,-2 4 0 15,0 2 0-15,4 3 0 0,-4 1 0 0,0 3 0 16,7-3 1-16,-3 3 9 0,-2 2 0 0,2-1 0 16,3-1 1-1,-3 2 2-15,2 2 0 0,-1 2 1 0,1-3 0 0,1-1-1 0,-3 2 0 0,0 2 1 16,-2 0-1-16,5-2-3 0,-3 2 0 0,-4 0 0 0,4 0 2 16,-1 0-2-16,1 0 0 0,0 0 0 0,-2 0 0 15,3 0-1-15,-3 0 0 0,2 0 0 16,-4 0 0-16,4 0-6 0,-2 0 0 0,3 0 1 0,-1 0-1 0,-2 0 7 15,-2-2 1-15,7 2 1 0,-3 0-1 0,0-4-14 16,-2-1 1-16,3 1 0 0,1-7 1 0,5-6 3 16,0 0 0-16,-5-4 0 0,0-4 1 0,5-3-4 15,-2 5 0-15,-3 1 0 0,-4-1 1 16,3 0-9-16,1 1 1 0,-2 3 1 0,-4-6-1 0,7 3-1 0,-1 1 1 16,-1-2-1-16,1-1 1 0,3-1 0 15,-3 6 1-15,0 0 1 0,5-5-1 0,-4 3 3 16,1 4 2-16,1 2-1 0,2 2 0 0,-1 3-1 0,-3-1 1 15,1 0-2-15,-1 1 2 0,-1 3-2 0,-2 7 2 16,-1 0-2-16,1 0 2 0,2 0 2 0,-1 0 1 16,-5 0-1-16,4 0 1 0,-2 0-2 0,5 0 1 15,-7 0 0-15,4 5 1 0,2 1-4 0,-6 0 0 0,5 1 0 16,-1 1 0-16,-2 3-2 0,2-7-1 16,-4 0 0-16,-4 5 0 0,2 4-1 0,-2-5 2 0,-1 1-2 15,-5 3 1-15,3 1 0 0,-4-2 2 0,-6-3-2 16,4 1 1-16,-2-1-2 0,2 1 0 0,3-3 1 15,-5 1-1-15,4 1-1 0,0-2 0 0,3-1 0 16,-1-3 0-16,3-2-1 0,1-2 1 0,-1 0 0 16,-1-1 0-16,3-1-11 0,4 0 3 0,0-2-1 15,-2-7 0-15,-2-2-11 0,-1-2 1 0,5 0 0 0,5-11 1 16,1-2-5-16,3 5-1 0,-1 4 1 0,-3 2 0 0,1-1-12 16,3 3 1-16,-1 3-1 0,3 1 0 15,0-4 6-15,-1 4 1 0,1 2 0 0,2-1 0 0,-4 3 2 16,-3 3 1-16,0 2-1 0,3-1 2 0,0 1 7 15,-5 2 0-15,0 2 0 0,3-4 0 0,3 1 12 16,-7 1 0-16,1 0 1 0,2 2-1 0,5 2 4 16,-5 3 0-16,-1-3 0 0,-1 0 0 0,-2 0-3 0,2 0 2 15,3-2-1-15,-3 2 1 0,-2 3 1 0,-2-3 1 16,5-2 0-16,1 2 0 0,-2 2 0 0,1-2 0 16,-5-2 0-16,0-2 0 0,0 0 0 0,0 0 0 15,0 2 0-15,2 0 1 0,2-4-1 0,-2-1 1 16,3 1-1-16,5-17 1 0,3-11 3 15,-2-2 1-15,0 2-1 0,-5 4 2 0,-6 9 2 0,4 2 1 16,-4-2-1-16,7 2 1 0,-7-4-8 0,0 8 1 16,0 0 0-16,8 0 0 0,-5 3-2 0,1 1 0 15,-4 3 0-15,2 6 0 0,2 0-3 0,1 0 0 0,-3-4-1 16,2 4 1-16,0 0-3 0,-2 0 1 0,5 0-1 16,4 0 2-16,-1 0 1 0,5 0 1 0,-4 0 0 15,0 6 0-15,-3 3-3 0,3-3 2 0,-4-2-2 16,1 0 2-16,-1 3-1 0,-3 1 0 0,-2-1 0 15,2-1 0-15,3 0 2 0,-3-1 1 0,-2-3-1 16,-2 2 1-16,5 0-1 0,-5-1 1 0,4-1 0 16,-2-2 0-16,-2 0 0 0,0 0 0 0,0 0 0 15,0-2 1-15,0-1-1 0,0 1 1 0,0 2-2 0,0 0 2 16,0-2 0-16,0 2 0 0,0-4 0 0,0-7 0 16,9-8 2-16,-3-2-1 0,-4 6 0 0,2-6 0 0,1-1-2 15,-3 5 1-15,2 5 0 0,0 1 0 16,-1 0 5-16,3 1 1 0,3 1 0 0,-3 3 0 0,0-5 8 15,1-1 0-15,-3 1 1 0,11-6 0 16,-2-2 5-16,4 0 1 0,0-5-1 0,1 5 2 16,1 2-4-16,-6 0 0 0,4-2 0 0,-2-4 1 0,-2 3-7 15,2 3 0-15,-2-2 1 0,-2-2-1 0,-1-2-6 0,-3 3 0 16,1-1 0-16,1 2 1 0,-9 4-7 16,0 0 1-16,0 3 0 0,-7-1 0 0,7 0-1 15,0 5 1-15,-2-1 0 0,-6 5 0 0,6 2 1 16,-3-5 0-16,5 5 0 0,-4 2 0 0,4 0 4 0,-2 0 1 15,-2 0-2-15,-1 0 2 0,-1 0 6 0,4 2 1 16,-3 5-1-16,5 3 2 0,-6 3-8 0,-3 0 1 16,3 0-2-16,-1 4 2 0,3 2 2 0,-2-2 0 0,6-2 0 15,0-3 2-15,0-1-8 0,0 0 1 0,0-3-1 16,4-4 2-16,-4-2-4 0,0 1 0 0,0 3 0 16,0-4 1-16,2 0-2 0,2 0 1 0,1-2-1 15,-3-2 1-15,4 0-2 0,-1 0 0 16,-5-2 0-16,6-5 0 0,3-1-2 0,-7-5 0 0,4 0 0 15,-1 0 1-15,1 2-2 0,-2 5 1 16,-8-1 0-16,4 5 1 0,4-2-2 0,-4-1 2 0,0 3-1 16,0 4 1-16,-4-2 0 0,4-2 0 15,0 1 0-15,0 3 1 0,-2 3 4 0,2 1 1 0,2-2-1 0,2 2 2 16,1 5 13-16,-3-1 1 0,4 1 0 16,9 20 0-16,7 10-10 0,-5 1 1 0,4 1-1 0,-1 1 1 15,5 5 6-15,-7 0 1 0,-1-5-2 16,-2 1 2-16,-2-5-16 0,-3-4-1 15,3 2 0-15,-2-8 0 0,0 1-1 0,-1-1 0 0,-3-7 0 16,-7-1 1-16,-2 3-1 0,-3 2 0 0,5 5 0 0,-10 0 0 16,10-30-2043-16</inkml:trace>
  <inkml:trace contextRef="#ctx0" brushRef="#br0" timeOffset="63825.19">23448 15319 1494 0,'0'2'0'0,"4"4"0"0,-4-6 0 0,2 0 96 0,0 0 0 16,-2-2 0-16,7-4 0 0,-1-5-36 15,5-4-1-15,-5-2 0 0,29-47 2 0,8 1-28 0,-3 3-1 0,-1 1 1 16,0 3 0-16,-5 5-29 0,-2 2 0 0,-4 3 1 16,4-12-1-16,-2 9 10 0,-2 5-1 0,-6-1 1 15,-11 0 0-15,6 7 13 0,-2 6 0 16,-5 2 0-16,-3 5 1 0,-1 4-9 0,1 6 0 15,-3 2 0-15,-4 2 0 0,0 5-10 0,-4 2 0 0,4 2 0 16,-2-1 1-16,2 3-10 0,0 0 0 0,0 0 0 16,-5 0 2-16,5 0-23 0,-4 0 1 0,2 0 0 0,-9 15 1 15,-4 2-8-15,2 2 0 0,3 3 0 0,-1 10 0 16,9-1-1-16,2-1 1 0,2 6 0 0,2 5 0 16,3-3 3-16,-1-4-1 0,5 2 0 0,-1 5 2 15,5-5 6-15,-2-4 1 0,2 2-1 0,3-2 2 16,-1-1 4-16,-4 1 2 0,4 5 0 15,4 5 1-15,-6 1-8 0,-4-5 0 0,-2-2-1497 16</inkml:trace>
  <inkml:trace contextRef="#ctx0" brushRef="#br0" timeOffset="64136.11">24004 14853 1042 0,'0'-4'0'0,"2"-7"0"0,2-2 0 0,3-4 81 0,-3 3 0 16,7 5-1-16,-9 1 2 0,2-1-27 15,2 0 0-15,5 3 0 0,6-2 1 0,5 1-15 0,1 3-1 16,-1 2 1-16,6 2-1 0,0 2-14 0,-3 2 0 16,-1-4-1-16,0 4 1 0,-9 1 0 15,6-1 0-15,3 0 0 0,-3-2 1 0,-8 0-2 16,-2 1 2-16,0 1 0 0,-5-2 0 0,-2 0 9 0,1 0 1 16,-3-2-1-16,4-2 1 0,-6 0-5 0,5 0 0 15,-5 0-1-15,4-7 2 0,-2-6 2 0,-2 0 1 0,0-2-1 16,-6-27 0-16,-1-5-5 0,1 4-1 0,-3 3 0 15,-2 3 1-15,-6 3 4 0,-2 7 1 0,0-3-2 16,6 2 2-16,-2 4-3 0,2 3 0 0,2 0 0 16,0-3 0-16,-2 7-11 0,3 6 2 0,5 3-1 15,3 3 1-15,0 1-1 0,0-1 2 0,-2 3-1 16,4 4 1-16,0 0-10 0,0 0 1 0,6 0 0 16,-2 0-1-16,-4 0-18 0,5 0-1 0,-5 0-2314 15</inkml:trace>
  <inkml:trace contextRef="#ctx0" brushRef="#br0" timeOffset="68104.56">21243 14145 677 0,'0'0'0'0,"0"0"0"16,0 0 0-16,-21-8 43 0,16 8 0 0,1 0-1 0,-2-7 1 0,-1 5 23 0,7 2 0 15,0 0 1-15,5-4 0 0,-3 2-39 0,-2 0 0 0,4-1 0 16,7-16 0-16,12-21 14 0,5-1 0 0,7 3 0 15,8 2 0-15,-5 2-30 0,-3 4 0 0,3-4-1 16,7-2 2-16,-6-2-7 0,-5 2 2 0,5-5 0 0,6-12 0 16,-2 2 18-16,2 2 1 0,6-8-1 0,10-3 1 15,-6 7 0-15,-5 4 0 0,1 2 0 0,-1-6 0 16,-1 7 2-16,-8 1 1 0,-3-4-1 0,-3-6 1 16,-3 6 7-16,2 8 1 0,9-3-1 0,-2-5 1 15,-2 6-5-15,-7 9-1 0,2 5 1 0,1-5 1 0,-3 4-5 16,-9 4 0-16,-1 5 0 15,1-2 0-15,-8 1-7 0,-2 1-1 0,-2 6 0 0,0 2 2 16,0 3-4-16,-5 1 1 0,-2 3-1 0,1-3 1 0,-3 1-7 16,4 2-1-16,-6 3 0 0,2 3 2 0,0-4-4 15,5 2 0-15,-7 0 0 16,0 0 0-16,0 2-4 0,0 0-1 0,0-2 1 0,0 2 0 0,0 0-1868 0</inkml:trace>
  <inkml:trace contextRef="#ctx0" brushRef="#br0" timeOffset="68758.44">21960 14683 728 0,'0'0'0'0,"0"0"0"0,9 0 0 0,-3 0 69 0,-2-2 2 0,-1 0 0 0,5 0-1 0,1-7-25 15,-1 3 1-15,1 1-1 0,12-14 1 0,1-6-20 0,2-3 1 16,3-2-1-16,6 1 1 0,-16 5-21 0,4-1 2 16,7-3 0-16,-4-4 0 0,4 2 2 0,8-1 0 15,3-1 0-15,8-5 0 0,-2 3 4 0,-6 0-1 16,6-4 1-1,4-4 0-15,-10 1 7 0,-1 1 0 0,3 2 0 16,-4-5 1-16,-7 5 5 0,-2 6-1 0,10 2 1 0,5-2 0 0,-2 5-1 0,-2-1 1 0,-1 2 0 16,7-3 0-16,-6-1 16 0,-7 4-1 15,-2-1 1-15,2-1 1 0,-8 3-5 16,-2 1 1-16,3 1 0 0,-1-3 0 0,-7 1-6 0,0 6 0 16,0 2 0-16,-6-5 1 0,0 8-3 0,0 5 2 0,-5-4 0 15,5-2-1-15,-7 5-5 0,-2 3 2 0,3 1-2 16,1-2 1-16,-2-1 1 0,-2 5 2 15,-2 2-2-15,0 2 1 0,0-2-9 0,0-3-1 0,0 3 0 16,5 2 2-16,-1-2-1 0,-2-2 1 0,-2 2-1 16,0 2 2-16,0-3-10 0,-2 1 1 0,-2 0-1 0,4 0 1 15,0 2-6-15,0-4 1 0,0 2-1 0,-5-5 1 16,3-1 0-16,-2 1 0 0,2 5 0 16,-2-4 2-16,-1-3-11 0,-1 1 1 0,2 2 0 0,-3-9 1 15,7 15-2167-15</inkml:trace>
  <inkml:trace contextRef="#ctx0" brushRef="#br0" timeOffset="71975.39">22890 13886 438 0,'0'0'0'0,"0"0"0"0,0 0 0 0,0 0 36 0,0 0 0 0,0 0 0 0,0 0 1 0,0 0 25 0,0 0 1 0,0 0-1 16,0 0 1-16,0 0-44 0,0 0 0 0,0 0 1 16,0 0-1-16,0-22-9 0,0 22 0 0,0 0 0 15,0-2 0-15,6 0-3 0,-2 0-1 0,1 0 1 0,1 0 0 16,5-2 14-16,2-1 1 0,-3 1-1 15,8-2 0-15,3-5 5 0,1-2 1 0,-3 3-1 0,9-10 1 16,-7 3-5-16,1 3 2 0,-5-3-2 16,9-5 2-16,-7 1-2 0,-4 2 2 0,2 2-1 0,5-2 1 0,-3 2-5 15,0 2 1-15,-6-2-1 0,-2 0 1 0,-5 0 5 16,1 4 0-16,3 0-1 16,1-2 2-16,4 1-7 0,-2 1 2 0,-6 4-2 0,-3-1 1 0,0 1 1 15,-2 3 2-15,3-3-2 0,1 3 1 0,-6 6-3 16,4-4 1-16,-2-1-1 0,-2 1 0 0,5 2 2 15,-5 2 0-15,0 0 1 0,0 0 0 0,0 0-4 16,0 0 1-16,0-4 0 0,0 4 0 0,0 0 6 0,0 0 0 16,0 0-1-16,0 0 1 0,-5-2-6 0,5 0 1 15,-2-1-1-15,-2 1 2 0,4 2-8 0,-2 0 1 16,-2 0-1-16,4 0 2 0,0 0-1641 0</inkml:trace>
  <inkml:trace contextRef="#ctx0" brushRef="#br0" timeOffset="73346.99">23046 15716 313 0,'0'0'0'0,"7"0"0"0,-7 2 0 0,4 3 76 0,-4-3 0 0,0-2 1 0,0-2 0 0,4 0-47 0,-4 2 1 0,0 4-1 0,0-4 0 0,0 0-12 0,-4 0 1 0,4 0 0 0,4-2 0 0,3-3-1 0,6 1 0 0,-3 0 0 0,12-7 1 0,6-6 13 0,0-4 0 0,-7 0 0 0,3 4 0 0,4-2 13 0,-7-1 1 0,3 1 0 0,-9 0 0 0,6 0-8 0,-1 2 0 0,-5 0 1 0,8-2-1 0,-1 4 2 0,-1 0 2 0,1-4-2 15,-3 6 2-15,0 0 1 0,-6 1 1 0,4 1 0 16,5 0 0-16,-5 1-7 0,-6-3 1 0,2 2 0 0,2 1 0 16,-3-3-4-16,-1 0-1 0,0 1 1 0,6-5 1 15,0 2-29-15,-6 0-1 0,0-2 1 0,6-2 0 16,-17 19-1507-16</inkml:trace>
  <inkml:trace contextRef="#ctx0" brushRef="#br0" timeOffset="73872.39">23446 16131 1168 0,'0'0'0'0,"0"2"0"16,-5 9 0-16,1 3 49 0,4-1 2 0,4-4-2 0,1-1 1 0,-5-1-17 0,0-3 0 0,0 0-1 0,2 3 2 0,4-1-23 0,-4-2 1 0,0-4 0 15,5 0 0-15,4 0-12 0,-5 0 0 16,-2 0 0-16,3 0 0 0,4 0 21 0,-1 0 1 0,1 0-1 16,6-4 1-16,0-2 7 0,1-3 1 0,3 0-1 15,7-14 1-15,-7 4 6 0,-3 0 1 0,3-2 0 16,3-7 0-16,-3 5-7 0,-4 3 1 0,5 1-1 15,-5-4 0-15,6-3 2 0,-1 3-1 0,-1 4 1 16,-8 2 0-16,2-2 0 0,-2 0-1 0,2-1 0 16,-8 3 1-16,3 0-4 0,-3 0 0 15,4 3 0-15,-5-1 0 0,5 2-4 0,-3 2 0 0,1 3 1 0,-5-1 0 16,3 1-2-16,-3 1 1 0,0 3-1 16,-2-4 1-16,3-3-2 0,-3 2 1 0,2 3-1 0,0 0 1 0,-1-3-1 15,1 3 1-15,-4 4-1 0,4 2 0 0,-2-2-2 16,-2-3-1-16,0 3 0 0,0 2 1 0,0 0-8 15,0-2 2-15,0 0-1 0,0 2 1 0,0-4 1 16,0 2 1-16,-2 2 0 0,-2 0-1 0,4 0-8 16,0 0 1-16,0 0-1 0,0 0 1 0,0 0 2 0,0 0 1 15,0 0 0-15,0 0 0 0,0 0-9 0,0-3 0 16,0 1 0-16,0 17 0 0,-4 15-2 16,-3 6 0-16,1 5 0 0,-5 3 1 0,11-44-2273 0</inkml:trace>
  <inkml:trace contextRef="#ctx0" brushRef="#br0" timeOffset="80973.5">1725 12774 326 0,'0'0'0'0,"0"0"0"0,0 0 0 0,0 0 33 15,0 0 0-15,0 0 0 0,0 0 0 0,0 0-15 16,0 0 0-16,27 0 0 0,-12 4 1 0,-2 0-17 0,7 0 0 15,-1-4-1-15,13 3 1 0,-4-1 2 0,0 0-1 16,0 2 0-16,-4 0 1 0,3-2-3 0,-1 1 0 16,4-1 0-16,9 2 1 0,0 0-2 0,-5-2 1 0,9-2 0 15,8-2 1-15,-3 2 2 0,-8 2 2 16,3 0-2-16,-2-2 2 0,-7-2-2 0,3 0 1 0,-9 2-1 16,6 0 1-16,0-4 13 0,1 0 1 0,-3-1-1 15,13-1 1-15,-6-2-15 0,4 1 2 0,-7 3 0 16,11-7-1-16,-10 1 12 0,-7-5 0 0,-2 4 0 15,2 1-1-15,-2 1 5 0,-7-4-1 0,3 3 0 16,-9-1 0-16,2 0 7 0,-4 5 0 0,8 2 0 16,1 0 0-16,1-1-3 0,5 3-1 0,-6-2 1 15,6 4-1-15,6 0-7 0,-2 2 0 0,11 2-1 16,4 5 1-16,-47-9-847 0</inkml:trace>
  <inkml:trace contextRef="#ctx0" brushRef="#br0" timeOffset="82476.89">7900 12346 12 0,'0'0'0'0,"0"0"0"16,4-8 0-16,3 8 85 0,-1 0 0 15,-1-4 1-15,1 1-1 0,-6 1-81 0,0 2 1 0,4 2-1 16,-1 1 2-16,1-3-22 0,-4 0 2 0,4 0-2 15,-2 0 1-15,3 0-4 0,-1 0 0 0,-2 4 0 16,4-2 0-16,3 0 1 0,-3 0 0 0,-1 0 0 16,-3-2 0-16,4 0 19 0,-6 0 2 0,5 0-1 15,1 0 0-15,-2 0 4 0,3 0 1 0,-7 2-2 16,4 3 2-16,3-5 21 0,-1-5 1 0,5 5 0 16,-1-2 0-16,8-2 6 0,-8 0 0 0,8 4 0 0,-1-4 0 15,4-1-11-15,1 1 2 0,-5 4-1 0,6-2 1 16,-1 2 1-16,-1-4 1 0,1 2 0 0,1-1 0 15,5 1-10-15,-6 0 0 0,1 2 0 0,5 0 0 16,-6-2-11-16,1-2 1 0,-1 4 0 0,1 0 1 0,-1-2-2 16,-1 0 0-16,-3-1-1 0,3-1 1 0,7 4-2 15,-4 0 0-15,3 0 1 0,6-6-1 0,-5 4 0 16,6 2-1-16,0 0 1 0,13-2-1 0,-10 2 1 16,-1 0-1-16,-5-3 1 0,11 1-1 0,-7 2-3 15,-3 0 2-15,-2 2-1 0,2-2 0 0,-4-2 5 16,0 2 0-16,6 0-1 0,5 0 1 0,0 2 1 0,-1-2 0 15,7-2 0-15,0 2 1 0,1 2 9 0,-10 1 1 16,5-3 0-16,2-3 0 0,-9 1-14 0,0 2 1 16,5 0 0-16,-5-4 0 0,5 2 1 0,4 2 0 15,6 0 0-15,3-2 0 0,-1 2-2 0,-3 2 0 16,-1-2 1-16,2-4 0 0,-4 2-5 0,-6 2 1 16,4 0 0-16,4-3 1 0,-2 3-3 0,-2 0 0 0,9 3 0 15,8-3 1-15,-4-3-1 0,-11 3 0 0,4 3 0 16,2-1 0-16,-3 0 0 0,-7 0 0 0,4 0 0 15,4 2 0-15,0-4-1 0,-1 2 1 0,10 3-2 16,4-3 2-16,-4 0-1 0,-15 2 1 0,6-2-1 16,-2 0 1-16,-4 1 0 0,2-1 0 0,5 4 0 15,1-6 0-15,5 2 0 0,0 0 0 0,0 3 0 16,4-5 0-16,-9-3 0 0,-8 1 0 0,2 2 0 16,5 0 0-16,-5 0 1 0,6 0 0 0,-1 0 1 15,10 0-1-15,-2 0 1 0,-9 0 1 0,7 0 0 0,4 5 0 16,-9 1 0-16,-6-4 2 0,1 2-2 0,12-2 2 15,-7 1-1-15,5 1 1 0,4-2-1 0,9 0 1 16,-7 0-4-16,-8 0 1 0,-3 5 0 0,5-1 0 0,-2 3-2 16,-3-7 0-16,16 4 0 0,6 0 2 0,-7 1 0 15,-10-3 1-15,6 0-1 0,-2 3 2 0,-2-1-4 16,0-2 0-16,4 1 0 0,11-1 0 0,0 0 0 16,-10-2 0-16,-3 0 0 0,8-2 0 0,-10 3 1 15,0 1 0-15,5-2 0 0,14-2 0 0,-6-2 9 16,-9 2 0-16,5 0 1 0,-5 0 0 0,0-4-3 0,-13 4 1 15,12 4-2-15,5-4 2 0,-8 0 6 0,2-4 0 16,2 1-1-16,5 1 1 0,-7-2-4 0,-8 2 1 16,1 4 0-16,-1-2 0 0,4-2 1 0,-1 2 2 15,5-4 0-15,7-1-1 0,-9 1-6 0,-9 2 0 16,7-2 0-16,-7 0 1 0,3-1 1 0,-3 1 0 16,3-2 0-16,4-1 1 0,-7-1-3 0,0 1 1 15,1 5-1-15,1-4 1 0,-8 4 0 0,-6-5 0 0,-1 5 0 16,-1-2 1-16,-1-2-2 0,-2-1 1 0,2 3 0 15,-6 4 0-15,0-4 5 0,0-1 1 0,7 1-1 16,-3 2 1-16,0-4-8 0,-2 4 0 0,2 2-1 16,11 2 2-16,-6 0 2 0,-1 2 0 0,-2-4 0 15,12 2 2-15,-1 0-8 0,0 0 1 0,10 7-1 16,6-3 2-16,-61-6-1289 0</inkml:trace>
</inkml:ink>
</file>

<file path=ppt/ink/ink13.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6:08:16.517"/>
    </inkml:context>
    <inkml:brush xml:id="br0">
      <inkml:brushProperty name="width" value="0.05292" units="cm"/>
      <inkml:brushProperty name="height" value="0.05292" units="cm"/>
      <inkml:brushProperty name="color" value="#FF0000"/>
    </inkml:brush>
  </inkml:definitions>
  <inkml:trace contextRef="#ctx0" brushRef="#br0">7381 9076 552 0,'0'0'0'0,"0"0"0"16,0 0 0-16,0 0 60 0,0 0 2 0,0 0-1 15,0 0 0-15,6-23-28 0,-2 23-1 0,-4 0 1 16,3 0 1-16,1-2-33 0,2 0 1 0,-1 2 0 16,12-2 0-16,-2-3 0 0,4 1 0 0,3 0-1 15,12-7 1-15,-2 5-1 0,3-1 2 0,-1 3-1 16,9 0 0-16,-9-2-2 0,5-1 1 0,-1 5 0 15,7-6 0-15,-6-5 4 0,-5 4 0 0,5 1 1 0,-7 1 0 16,3-1-5-16,-1 2 1 0,5-5 0 0,6 7 1 16,2-1 3-16,0-1 1 0,3-2 0 0,10-3 1 15,-9 2-7-15,-6 3 1 0,0-2 0 0,-2-3 0 16,2 0 2-16,-6 5-1 0,6-5 1 0,11 3 0 0,-5-3 3 16,-1 0 1-16,6 3-1 0,-1 4 1 0,-5-7 0 15,-12 3 1-15,7 1-1 0,-6-3 1 0,2-3-1 16,2 6 1-16,-2 1 0 0,6-2 0 0,-6 1 0 15,4-1 0-15,-2 1 0 0,6 3 1 0,-8-2 9 16,-7-3 0-16,5 3 0 0,-1 2 0 0,-5-7-4 16,-3 7 0-16,2-5 0 0,-4 3 1 0,6 2-3 0,-6-5 1 15,4 7-1-15,0 2 2 0,-2-9-11 0,-4 3 2 16,4 2-1-16,2 0 1 0,-4-3 0 0,-6-1 0 16,1 5 0-16,1 3 1 0,-3-4-7 0,-3 0 0 15,-1 4 0-15,2 4 0 0,-6-4-6 0,-2 0 1 16,2 4-1-16,-3-4 0 0,1 5 5 0,-4 1 0 15,-7-6-1036-15</inkml:trace>
  <inkml:trace contextRef="#ctx0" brushRef="#br0" timeOffset="1045.48">10480 8753 438 0,'0'0'0'0,"0"0"0"16,0 0 0-16,0 0 20 0,0 0 1 16,0 0-1-16,0 0 1 0,0 0-17 0,0 0 0 0,0 0 1 0,18 26-1 15,-8-22 22-15,7 0 1 0,-6-2-1 0,6 3 1 16,11-1 15-16,0 0 2 0,-4-4-1 0,4 0 0 16,-3-4-40-16,-1-3 0 0,8 5-1 0,0-4 2 0,5 2 11 15,2-3 2-15,10-1-1 0,7-3 1 16,-5 1 12-16,-4 1 1 0,1 5-1 0,-5 2 2 0,-5-9-1 15,-8 7 1-15,7 6 1 0,-7 0-1 0,2 2-10 16,2 5 2-16,5 4-1 0,0 4 1 0,-39-17-942 16</inkml:trace>
  <inkml:trace contextRef="#ctx0" brushRef="#br0" timeOffset="2139.27">11841 9516 200 0,'0'0'0'0,"0"0"0"16,0 0 0-16,0 0-37 0,0 0 1 0,-21 0-1 15,21 0 1-15,0 0 35 0,0 0 1 0,0 0-1 0,0 0 1 16,0 0 2-16,0 0 2 0,0 0-2 16,0 0 1-16,0 0 32 0,0 0 0 0,0 0 0 0,0 0 1 15,0 0-35-15,0 0 1 0,0 0-1 0,0 0 1 16,0 0 22-16,0 0 1 0,0 0-2 0,0 0 2 15,0 0-1-15,0 0-1 0,0 0 1 0,0 0 0 0,0 0 4 16,0 0 0-16,0 0 1 0,0 0-1 0,0 0-416 16</inkml:trace>
  <inkml:trace contextRef="#ctx0" brushRef="#br0" timeOffset="3932.77">11841 9506 797 0,'0'0'0'0,"0"0"0"0,0 0 0 0,5-4 21 16,-3 4 0-16,2 0 0 0,0-3 1 0,-2 1-16 16,-2 0 2-16,5 2-1 0,-5-4 1 0,0 4 4 15,6-4 0-15,-6 2 1 0,4 2-1 0,-1 0-11 0,1 0 0 16,-4-3 0-16,11 3 2 0,-5 0 3 0,1 0 1 15,1 0 0-15,-1 0 0 0,5 0 11 0,-1 0 1 16,-7 0-1-16,9 3 1 0,-2 3-14 0,0-2 1 16,0-2 0-16,6 0-1 0,4 1-4 0,-10 1 0 15,2-4 1-15,15 4-1 0,-9-2 0 0,-2 2 0 16,0 1 0-16,7-1 0 0,-7 0 1 0,-6-2 2 0,4 3-2 16,4-1 1-16,-4-2 0 0,-4 0 0 0,0 0 0 15,2 3 1-15,4-3 4 0,-7 2-1 0,1 0 1 16,0 0 1-16,2-1-4 0,-2 1-1 0,6-2 1 15,-2 4-1-15,6-4 14 0,-8 1 1 0,2-1 0 16,4-2 0-16,3 0-10 0,-5 0 1 0,11 2-1 16,0 4 2-16,4-6-1 0,0-4 0 0,3 4 0 15,3 0 1-15,-8 0-9 0,3 0 2 0,-10 0-2 16,9 0 1-16,-8 0-2 0,-5 0 2 0,1 4-1 16,1-4 0-16,5 0-2 0,-7 0 0 0,-2 2 0 0,11 7 0 15,0-5-2-15,-2-4 1 0,-3 0-1 0,12 2 0 16,-3 2-2-16,0-4-1 0,7-4 1 0,0 4-1 15,-5 2-4-15,-11 0 0 0,5-2 1 0,0-2 0 0,-2 0 5 16,-7 2 1-16,3 0 0 0,1-2 1 16,-1-2-4-16,-1-3 2 0,3 3-2 0,4 6 2 0,-2-2 3 15,-3-2 1-15,9-2 0 0,3 4 0 0,3-2 5 16,1-2 1-16,2-1-2 0,4-1 2 0,-13 6 16 16,0-2-1-16,3-5 0 0,-7 1 2 0,-1 0-17 15,-3 4 0-15,4 2-1 0,4-7 2 0,-4 1 3 16,-4-1 2-16,12 1-2 0,-6 2 1 0,9-5-4 0,0 3 1 15,6-1-1-15,0 3 1 0,-9 0 0 0,-6 0 0 16,2-3 0-16,3-1 1 0,-7 1-10 0,-3 3 1 16,3 4-1-16,0-6 1 0,-4-3 4 0,4 3 0 15,0 2 1-15,0-5-1 0,6 5 3 0,5 2 0 16,6-7 0-16,0 3 1 0,-7-7-1 0,-1 3 0 16,-1 3 0-16,-3-3 1 0,-6-3-5 0,-3 6 2 0,2-1-1 15,2 2 1-15,0-5-2 0,0 2 2 0,-7 3 0 16,3-7-1-16,10 0 0 0,-6 3-1 0,4 1 1 15,2-1-1-15,-1-1 1 0,-1-2-1 0,4-2 1 16,3-2-1-16,-11 3 1 0,-2 3-1 0,-3-2 1 16,1-6-1-16,-5 4-3 0,-6 2 1 0,4 1 1 15,0 1-1-15,5-4-1 0,-7 0 0 0,-2 5 0 16,4-5 0-16,0 2-1 0,0 2 0 0,-2 5 0 16,2-5 0-16,1-1 0 0,-3-1 2 0,-2 4-2 15,4-1 1-15,-2-1 3 0,-2 7 1 0,6-7-1 0,5-2 1 16,-3 3-4-16,-2-1 1 0,3 5 0 0,-1-3 0 15,1-6 2-15,-9 1 0 0,-3 5 0 0,8 3 0 16,-8-5 0-16,-3 2 0 0,3 3 1 0,1-5-1 0,-4 3-1 16,-7 2 2-16,4-3-1 0,2 1 1 0,5-3-1 15,-5 0 1-15,-1 3-1 0,1-3 1 0,3-4 3 16,-3 0 1-16,-4 3-1 0,3-1 0 0,-1-2 10 16,-2-2 2-16,2 2-3 0,1-2 3 0,-3-4-6 15,2 0 1-15,-2 6-1 0,7-4 1 0,-7-3-2 16,-2 5 2-16,0 5 0 0,4-8-1 0,-2-3 0 0,3 6 0 15,-5 2 1-15,4-4-1 0,-2 0-1 0,2 4-1 16,-4-4 0-16,7-5 2 0,2 5-1 0,-1 0 2 16,-8-4 0-16,4-5-1 0,1-2-6 0,-3 3 0 15,-2-5 0-15,4-2 1 0,-4-2-4 0,0 6 1 16,0 0-1-16,-4 0 2 0,4-4-1 0,0 3-1 16,0 7 1-16,-2-1 0 0,2-3-5 0,2 2 1 0,-2-1 0 15,-7-1 1-15,-3-4 0 0,-1 0 0 0,11 1 1 16,-2-6-1-16,-7 3-2 0,3-4 1 0,1 2-1 15,-1-4 2-15,-5 6-1 0,5 4 1 0,-5 4 0 16,0-4 0-16,-1 5 0 0,-4 2 2 0,6 1-2 16,-7-5 2-16,4 1-2 0,-4 5 1 0,2 0 1 15,-9-7-1-15,-2 2 14 0,-2 1 2 0,0-1-3 16,-2-8 3-16,2 5-16 0,3 5 2 0,1-5-2 16,-4-3 2-16,4 2 5 0,3 6 0 0,0 3 0 15,-7-2 1-15,0 2-8 0,4-1 1 0,3 7-1 0,-1 1 2 16,-1-6-2-16,-5 6 2 0,-5 3-1 0,6-2 1 15,-8-4-1-15,-3 2-1 0,-5 5 0 0,-2-5 1 16,4 0-5-16,6 0 1 0,-1 0-1 0,2 2 1 0,1 1-1 16,3-3 0-16,5 0 0 0,-10 2 1 0,7 2 0 15,-10 1 1-15,-1 1-1 0,-8-1 1 0,0-1 0 16,2 3 2-16,-3 1-2 0,-1 7 1 0,10 0-2 16,1-6 2-16,5 4-2 0,-5 2 1 0,4 0 0 15,-1 0 2-15,-3 2-1 0,-3 4 0 0,-6 1 1 16,-5-3 0-16,-8 4-1 0,2 3 2 0,4 0-2 0,9-3 2 15,0 3-1-15,0 4 1 0,2-9-4 0,4 2 1 16,-8-1 0-16,-6 3 1 0,1 3 0 0,3-9 0 16,-9 7 1-16,2 0-1 0,9-3-2 0,8-1 1 15,-2 1 0-15,3 5 0 0,-3-5-2 0,-2 3 0 16,2 0 0-16,-13 1 0 0,5-1-2 0,-2-5 0 16,-5 5 0-16,0 2 1 0,17-3-1 0,1 1 0 15,-1 2-1-15,9 2 2 0,-2 2 0 0,0 2 1 0,-5-4 0 16,-6 0 0-16,0-1 0 0,-2 1 0 0,0 4 0 15,-6-4 0-15,5 2 0 0,10 3 0 0,8-6 0 16,-2 3 0-16,2 0 0 0,2-2 0 0,3 7 0 16,-5-3 0-16,4 0 0 0,-2-2 0 0,-1 2 0 15,-1-4 0-15,-7 2-1 0,7 0 0 0,-10 0 0 16,6 2 1-16,-3-4-4 0,7 0 2 0,0 2 0 16,-6 2 0-16,8 0-6 0,3-4 0 0,1 4 0 15,3 2 1-15,0 3 2 0,1-3 0 0,1 9 1 16,4-5-1-16,-2 5-4 0,-2 4 0 0,2 0 0 0,-2 2 2 15,8-2-2-15,-6-8 1 0,0 4-1 0,-2-1 1 16,0-3 6-16,4-5-1 0,2 7 1 0,-4-3 0 16,5 1 1-16,-8-5 1 0,6 7 0 0,1 1 0 0,0-3-5 15,-2-1 2-15,3 9 0 0,-6 7-1 0,6-5 0 16,-1 2-1-16,11 3 1 0,-6-1 0 0,-1-4 2 16,7-4 1-16,0 4-1 0,7-6 1 0,-7 0-4 15,4 0 2-15,7-1-1 0,-5 12 1 0,0-5-1 16,5 2 0-16,6 7 0 0,1 4 0 0,-3-3 2 0,-3-5 1 15,6-1-1-15,3 1 1 0,-6-10-3 0,-2-1 1 16,4 2-1-16,5 2 1 0,-1-4 3 0,-8 0 0 16,6-1 0-16,1 3 0 0,1 2 1 0,-4-8 0 15,5-1 0-15,-1 5 2 0,3-6-2 0,4-5 0 16,4 2 0-16,9-6 0 0,-3 4 3 0,-3-8-1 16,8-1 0-16,2 1 1 0,-11-3 2 0,-2-6 2 15,0 3-1-15,-2-1 1 0,3 0 0 0,-10-4 1 0,5 0-1 16,0 0 0-16,-2 0 0 0,-3 0 1 0,1 0 0 15,4 0 0-15,-2 0-4 0,-3 0 0 0,-1 0 1 16,6 0 0-16,-5 2-2 0,-5 5 2 0,7 1-1 16,-3-1 1-16,-3-1-2 0,-2 5 1 0,3-1-1 15,3 5 1-15,1 4-5 0,-7-4 1 0,2 9-1 16,5-1 1-16,4-2-1 0,0 0 0 0,6 5-1947 16</inkml:trace>
  <inkml:trace contextRef="#ctx0" brushRef="#br0" timeOffset="5260.73">17367 8613 200 0,'-7'-4'0'0,"-10"-3"131"0,0 3-1 16,0 4 0-16,2 2 0 0,8-2-78 0,1-2-1 0,-1 4 1 0,3 0 0 15,0-2-40-15,1 0 0 0,3 0 1 0,-4 0 0 0,0 0-12 16,-3 0 1-16,7 2 0 0,-2 3 0 0,0-1-6 16,-4-4 2-16,-1 0-1 0,7 0 1 0,0 0 2 15,0 0 0-15,-4 0 0 0,4 2 0 0,0 2-2 16,0 1 2-16,0-5 0 0,0 0 0 0,0 0 2 15,0 0-1-15,0 0 0 0,0 4 0 0,0 0 2 0,0 2 2 16,0-1-1-16,0-3 1 0,0-2 7 0,0 0 2 16,0 0-1-16,0 0 1 0,0 0 2 0,0 0 2 15,0 0-1-15,0 0 1 0,0 0-2 0,0 0 1 16,0 0-2-16,0 0 2 0,0 0-4 0,0 0 0 16,0 0 0-16,0 2 1 0,0 4 0 0,0-1 2 15,0-5-1-15,0 2 1 0,0 0-4 0,0 0 0 16,0 2 1-16,0-4-1 0,0 0 1 0,0 0 2 0,0 0 0 15,0 0-1-15,0 0 11 0,0 0-1 0,0 0 1 16,0 0 0-16,0 0 0 0,0 0-1 0,0 0 1 16,0 0 1-16,0 0-7 0,0 0 1 0,0 0 0 15,0 0 0-15,0 0-5 0,0 0 0 0,0 0-1 16,0 0 1-16,0 0-6 0,0 0 0 0,0 0 0 16,0-4 1-16,0 2-5 0,0 2 1 0,0 0 0 15,0-2 0-15,0 0 0 0,0 2 0 0,0-5-1 16,0 1 1-16,4 2 2 0,3 0 1 0,-7 0-1 0,6-3 0 15,-6-1 0-15,0 2 0 0,0 4 0 0,0-4 1 16,0-1-1-16,0 3 1 0,0 2 0 0,2-2 0 16,0 0 0-16,3-2 0 0,-5 4 0 0,0-2 1 15,0-1-6-15,0 1 2 0,0 2-2 0,0 0 2 16,0-2 3-16,0 0 0 0,0 2 0 0,0-4 1 0,0 4 8 16,0 0 1-16,0 0-1 0,0 0 1 0,0 0-13 15,0 0-1-15,0 0 1 0,0 0 0 0,0 0 5 16,0 0 0-16,0 0 0 0,2-2 0 0,2 0-6 15,0-1-1-15,-1 1 1 0,1 2 1 0,-2 2-6 16,2 1 1-16,-4-3-1 0,7 2 1 0,4 4-1 16,-7-4 0-16,2 2 0 0,-1 1 0 0,1-1-1 0,0-2 0 15,-1 0-1-15,1 5 2 0,-6-3-1 0,7 2 0 16,-3-2 0-16,2-4 0 0,3 5 2 0,0-5 1 16,-5 4-1-16,2 7 2 0,3-7 15 0,-7 2 0 15,4-6 0-15,5 7-1 0,0 1-19 0,-5-4 1 16,3-4-1-16,-3 7 1 0,7 1-5 0,-4-6 2 15,-7-2-2-15,9 2 2 0,-1 5 6 0,1-7 0 0,-4 0 0 16,-1 0 1-16,-2 0 0 0,3 0 1 0,-7 0 0 16,8 0 0-16,1 2 4 0,0 2 1 0,-3-2 0 15,5 0 0-15,-1 3-7 0,3-5 1 0,-4 2-1 16,4 0 1-16,0-2 1 0,-3 0 0 0,-1 0-1 16,2 0 2-16,-5 0-2 0,1 0 2 0,-1 0-1 15,3 0 1-15,-1 0-2 0,1 0 2 0,-3 0-1 16,1 0 1-16,8 0-4 0,-5 0 1 0,-1 0 0 15,2 0 0-15,-1 0 5 0,-3-2 0 0,-3 2 0 16,7 0-1-16,0 0 7 0,-5 0-1 0,1 0 0 0,3 0 2 16,1-2-7-16,0 2 0 0,-1-5 1 0,-3 5 0 15,-1 0-2-15,5 0-1 0,-4 0 1 0,3 0 1 16,1-4 2-16,-5 2 1 0,-1 4-1 0,5 0 1 0,-3-4-6 16,2 0 1-16,-3 2-1 0,5 2 1 0,2-2-4 15,-3-2 1-15,1 0 0 0,0 2 1 0,2 0 3 16,2 0 2-16,-2 0-1 0,2 4 1 0,6 0-8 15,-4 1 0-15,3 3 0 0,12 13 0 0,2-4 0 16,3-4 0-16,-1 2-1931 0</inkml:trace>
</inkml:ink>
</file>

<file path=ppt/ink/ink14.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6:13:06.508"/>
    </inkml:context>
    <inkml:brush xml:id="br0">
      <inkml:brushProperty name="width" value="0.05292" units="cm"/>
      <inkml:brushProperty name="height" value="0.05292" units="cm"/>
      <inkml:brushProperty name="color" value="#FF0000"/>
    </inkml:brush>
  </inkml:definitions>
  <inkml:trace contextRef="#ctx0" brushRef="#br0">18107 4350 1218 0,'0'0'0'15,"0"0"0"-15,0 0 0 0,0 0 65 0,0 0 0 16,0 0 0-16,0 0 2 0,-13-21-21 0,13 17 1 15,2 4-1-15,3 0 1 0,-1 0-28 0,-4 0 0 0,0-5 0 16,2 1 1-16,9 2-18 0,0-2 0 16,-5-1 0-16,11-5 0 0,11-5-1 0,-2 4 0 0,-3 1 1 15,1 1 0-15,-9-2-1 0,-2 7 0 0,6-6 0 16,1-5 0-16,-1 4 2 0,-2 7 0 0,0 0-1 16,5-3 2-16,-3 3-3 0,-2 4 0 0,-2-4 0 15,9-3 0-15,-7 3-1 0,4 4 1 0,1 0 0 16,6-4 0-16,-5 4 2 0,3-4-1 0,2 1 0 0,6 3 2 15,-6 0-1-15,0 0 0 0,-4 0 1 0,4-4-1 16,-2 0-2-16,-5 4 1 0,-2 0-1 0,3-6 2 16,-5 6-2-16,0 0 0 0,0 0 0 0,5 0 0 15,-1 0-1-15,-4 2 1 0,-2-2 0 0,5-2 1 16,-3 2-2-16,4 2 1 0,-10 2-1 0,13-4 1 0,-3 4-1 16,1-4 0-16,1 4 0 0,3-4 1 0,-2 7-1 15,1-3 0-15,-1-4 0 0,8 4 1 0,-8-4-1 16,-7 2 0-16,7 3 0 0,1-5 1 0,-1 4-1 15,-3 0 0-15,-5-2 0 0,7 3 1 0,1-1-1 16,4-4 0-16,-7 0 0 0,3 0 0 0,1 4 0 16,-1-2 0-16,-2 2 0 0,10-4 0 0,-2 0 0 0,-2 0 0 15,4 5 0-15,2-5 0 0,1 4 0 0,-7-2 0 16,4 2 0-16,2-8 0 0,-6 2 0 0,-2 2 0 16,2 2 0-16,0-2 0 0,-5-2 0 0,1 2 0 15,2 0 0-15,1 0 0 0,-3 0 0 0,4 6 0 16,0-6 0-16,4 0 0 0,0-4 0 0,-2 2 0 15,5 4 0-15,3-2 0 0,-6-2 1 0,-4 2 1 0,0 0-1 16,7-4 0-16,-7 4-1 0,-3 4 1 0,5-4 0 16,3 0 0-16,-6-4-1 0,1-1 1 0,5 5 0 15,1 0 1-15,0 0-2 0,5 0 1 0,2 0-1 16,2-4 1-16,-3 8-1 0,-7 1 0 0,1-5 0 16,5-9 1-16,-7 7 0 0,-4 2 1 0,6 0-1 15,-2 0 2-15,-2-4-3 0,-2 4 1 0,11-4 0 16,-1 4 0-16,1 0-1 0,0 0 1 0,-1-7 0 0,7 3 0 15,-6 4-1-15,-7 0 0 0,3 0 0 16,-1-4 0-16,-6-1 0 0,0 5 0 0,4 5 0 0,-2-5 0 16,-2-5-1-16,0 3 0 0,0 2 0 0,4 0 1 15,2 0-1-15,-2 0 0 0,7 0 0 0,2 0 1 16,-5 0-1-16,-6-4-1 0,3 4 1 0,5-4 1 16,-3 0-2-16,-12 4 0 0,9 4 0 0,3-8-1 0,-3 4 2 15,-4 4 0-15,0-4 0 0,0-4 0 0,6 1 1 16,3-1 0-16,-3 8 0 0,5-4 1 0,-5-4 0 15,0 4 1-15,1 4 1 0,1-8-1 0,-6 0-1 16,-2 4 1-16,-2 0-1 0,4-6 2 0,-2 6 0 16,-3 0 0-16,3 0 1 0,-4-5 0 0,2 5-4 0,-3 0 0 15,5 0 0-15,0 0 1 0,-4-4 3 0,4 4-1 16,0 0 0-16,4-4 2 0,-4 4-4 0,-5 2 1 16,5 0-1-16,0 2 2 0,-2-4-1 0,-5 0 1 15,-1 0 1-15,8 0-1 0,-1 0-2 0,1 5 1 16,-2 1-1-16,-2-6 2 0,8 4-5 0,2 0 2 15,5 3 0-15,6-11 0 0,-45 4-1426 0</inkml:trace>
  <inkml:trace contextRef="#ctx0" brushRef="#br0" timeOffset="3210.25">20157 2439 389 0,'0'0'0'0,"0"0"0"0,0 0 0 0,0 0 0 16,0 0 0-16,0 0 0 0,0 0 0 0,0 0 20 16,0-24 0-16,0 24 0 0,0 5 2 0,0-5-9 15,0 0 2-15,0 0-1 0,2 0 1 0,2 0 4 16,1 4 1-16,-5-2-1 0,0-2 2 0,0 0-20 0,0 0 1 15,0 0-1-15,0 0 1 0,0 0 4 0,0 0 0 16,2 4-1-16,4 0 1 0,-1 3 2 0,1-3 1 16,-6 0-2-16,0-2 2 0,11 7-1 0,-5 2 0 15,-1-7 0-15,-1 11 1 0,2 4-7 0,1-4 0 16,-3 2 1-16,-4 12-1 0,4-3 5 0,-2-7 1 0,3 5-1 16,-3 1 1-16,-2 1 0 0,0-3 1 0,4-2-1 15,3-2 1-15,-7-2-8 0,0-4 1 0,4 2 1 16,2 0-1-16,-1-9 1 0,-3 3 2 0,-2-3-1 15,0 3 1-15,4-3 13 0,3 2 0 0,-7-1-1 16,0 4 3-16,4-1-13 0,-4 3 2 0,0-2 0 16,0-5 0-16,0 2 1 0,0-3 2 0,0 1-1 15,0 3 0-15,0 1 8 0,0 1 0 0,0-7 0 16,0 7 2-16,0 4-19 0,6-9 1 0,-6-2-1 16,0 0 2-16,0-4-785 0</inkml:trace>
  <inkml:trace contextRef="#ctx0" brushRef="#br0" timeOffset="3578.97">20258 2509 276 0,'0'0'0'16,"0"0"0"-16,-4-4 0 0,1-1 18 0,-1-5-1 16,4 1 1-16,0 3 0 0,-4-5-8 0,2 7 1 15,4 0-1-15,-2-3 1 0,0 3-7 0,0-2 1 0,4 1-1 16,3-5 2-16,3-3 18 0,5-2 0 0,-4-2 0 15,6-11 0-15,0-1-8 0,-4 3 0 0,5 5 0 16,3 2-1-16,-4 0 4 0,0 2 0 0,-2-7 1 16,9 5-1-16,-9 2-1 0,-4-2 0 0,-1 8 0 15,3-8 1-15,-2 4-7 0,-4 5 0 0,-1-1 1 16,5 3-1-16,-1 1 7 0,-3 3 1 0,-3 0 0 16,0 4 1-16,-4 0-657 0</inkml:trace>
  <inkml:trace contextRef="#ctx0" brushRef="#br0" timeOffset="3897.6">20069 2928 338 0,'0'0'0'16,"6"0"0"-16,-1-5 0 0,1 1 27 0,5-2 1 15,0-3-1-15,17-16 1 0,6-5-16 0,-2 4-1 0,2-3 0 16,1-1 0-16,1-6-12 0,-6 2 1 0,7 0 0 15,-3-7 0-15,-6 7-10 0,-4 9 1 0,4-5-1 16,-3 5 1-16,3-1 2 0,-4 7 2 0,-7 4-328 16</inkml:trace>
  <inkml:trace contextRef="#ctx0" brushRef="#br0" timeOffset="4127.01">20299 3168 501 0,'0'0'0'0,"4"-4"0"0,2-1 0 0,-6 3 1 16,0-2 0-16,0-2 0 0,18-18 2 0,7-6 2 15,-1-6 2-15,-3 7-1 0,7 1 0 0,-6 11-20 16,-3-2-1-16,0-11 1 0,1-4-1 0,-20 34-341 15</inkml:trace>
  <inkml:trace contextRef="#ctx0" brushRef="#br0" timeOffset="4850.45">21765 2135 653 0,'0'0'0'0,"0"0"0"0,0 0 0 16,0 2 0-16,8 6 0 0,-1 3 0 0,-1-3 0 16,-6-1 2-16,5-1 1 0,-3-2-1 0,2 5 2 15,2 2-4-15,-1-1 0 0,1 1 0 0,1 2 1 0,-3 1-2 16,2 1 1-16,-1-4-1 0,1 4 1 0,1 4 0 16,-3-8 0-16,0 3 0 0,-2 12 0 0,-2-7 0 15,5-2 0-15,-1-2 0 0,2 4 0 0,-6-19-499 16</inkml:trace>
  <inkml:trace contextRef="#ctx0" brushRef="#br0" timeOffset="5331.74">21737 2090 476 0,'4'0'0'0,"1"-4"0"15,-3-1 0-15,2-1-9 0,0 2 2 0,-2 4-1 16,5-4 0-16,4-3 5 0,-7-1-1 0,2 3 1 16,5 3 1-16,6 2-14 0,-2-4 1 0,-4 4 0 15,2 4 0-15,4-2 17 0,-2 3 2 0,-2-1-2 16,4-4 1-16,0 4 14 0,-6-4 0 0,0 7 0 15,4 3-1-15,-9-1-9 0,1-5 0 0,-3 2 0 16,2-1-1-16,5 1 1 0,-7-2 1 0,-1 0 0 0,3-4 0 16,-4 0-6-16,0 0 0 0,3 0 0 0,1-4 1 15,0 4 0-15,-6-4 2 0,0 2-2 0,5-13 1 16,1-4-2-16,1 0 0 0,-3-3-1 0,2-12 1 0,-1 0 0 16,-1 9 2-16,-2-1-2 0,5 1 1 0,-3-1-2 15,0 3 2-15,-2-3-2 0,3 1 1 0,-5 6 8 16,0 0 0-16,4 4 0 0,2 4 1 0,-4 5 1 15,3 2 0-15,-1-1 1 0,-2 5 0 0,-2 0-1 16,4 0 1-16,-4 0-1 0,7 9 2 0,4 6-6 16,-1 0 1-16,-3 6 0 0,10 19 2 0,-2 5 8 0,-2-1 1 15,2 1-1-15,-4 4 1 0,2 6-1 0,4-4 1 16,4-2 1-16,-4 2-1 0,-2-12-17 0,3 1 2 16,-1 5-682-16</inkml:trace>
  <inkml:trace contextRef="#ctx0" brushRef="#br0" timeOffset="10232.89">20213 3417 150 0,'0'0'0'0,"0"0"0"16,0 0 0-16,0 0 11 0,0 0 0 0,0 0 1 15,0 0-1-15,0 0 17 0,0 0 1 0,0 0-1 16,0 0 1-16,23 4 4 0,-18-4-1 0,-3 0 1 16,2 0 1-16,7-2-1 0,-5 2 1 0,1 0 0 15,4-2-1-15,6-3-27 0,-2 1-1 0,-2 2 1 16,2-2 1-16,6 0 15 0,-8-3 1 0,-2-1-1 15,10 1 1-15,-4-1-18 0,1 1 2 0,-8-1-2 0,3-3 2 16,2 1 3-16,-2-3 2 0,2 2-1 0,7 1 0 16,1-5-3-16,-6-4 1 0,5 2-1 0,-5-3 1 15,0 6 0-15,0-1 0 0,-2 4 0 0,-2-8 1 0,7 8-2 16,-3 1 1-16,0 5-1 0,-4-5 1 0,2 1 0 16,-2 3 0-16,-3 2 0 0,5-1 1 0,-2-1-7 15,-6 2-1-15,3-5 0 0,1 3 0 0,-11 6-684 16</inkml:trace>
  <inkml:trace contextRef="#ctx0" brushRef="#br0" timeOffset="11217.72">21891 2864 288 0,'0'0'0'16,"0"0"0"-16,24-11 0 0,-2 1 25 0,-5-3-1 15,4 2 1-15,1 5 1 0,-3-9-25 0,-4 0 1 16,6 2 0-16,3 3 1 0,-7-12-3 0,-2 3 1 15,2 4-1-15,5-6 1 0,-9 2 1 0,4 4 1 0,0-4 0 16,5 4 0-16,-1-4 13 0,-4 2 0 0,0 2-1 16,5 0 1-16,1 0 0 0,-1 0-1 0,2 1 1 15,1-1 0-15,-1 4 5 0,-3 3 2 0,3-3-2 16,4-4 1-16,-2 9 6 0,-3 1 0 0,3 1 0 16,2-6 1-16,-9 5 0 0,-2-1 1 0,-2 2-626 15</inkml:trace>
  <inkml:trace contextRef="#ctx0" brushRef="#br0" timeOffset="13951.05">8986 5715 803 0,'0'0'0'0,"0"0"0"0,0 0 0 0,0 0 18 0,0 0 0 16,0 0 0-16,0 0 0 0,0 0-17 0,0 0 0 15,0 0 0-15,0 0 0 0,0 0 2 0,0 0 0 16,0 0-1-16,0 0 2 0,24 6 13 0,-20-6 1 16,-4 0 0-16,11-4 0 0,0 4-18 0,2 4 0 15,4-4 0-15,0-6 0 0,2 6-1 0,1-4 1 16,1 4 0-16,3-5 0 0,-3-1-1 0,7 6 1 0,-7 0 0 16,3-4 0-16,4 0-1 0,-2 4 1 0,-3 0 0 15,5-7 0-15,-2 7-1 0,-2 0 1 0,-1 0 0 16,3-8 0-16,-7 8-2 0,3 0 0 0,-5 0 1 15,4-5 0-15,7 5 1 0,-6 5 0 0,-1-5 0 16,-1 4 0-16,1-4 0 0,1 0 0 0,-5 0 0 16,11 0 0-16,4 0-1 0,-2 4 0 0,2-2 0 15,2-4 1-15,3 2-2 0,-7 2-1 0,2 3 1 16,3-10 0-16,-8 5 1 0,1 5 1 0,7-1 0 0,-3-4 0 16,-4 0-1-16,0 0 1 0,-5 4 0 0,5-4 0 15,0 0 6-15,0 6 1 0,11-1 0 0,-1-5 0 16,5 0 15-16,-13 0 2 0,9 4-2 0,6-4 2 15,-2 2-13-15,-13 2 1 0,-2 1-1 0,10-5 2 16,-5 0-2-16,-5 0 0 0,0 0 0 0,-1 0 1 0,8 0 7 16,1 2 0-16,1 0 0 0,1-4 1 0,5 2-1 15,-8 0 1-15,3-2 1 0,7-7-1 0,-2 7-20 16,-13 2 0-16,9 0 0 0,-5-4 1 0,-6 4 6 16,0 0-1-16,4 0 1 0,3-11 0 0,-3 11 1 0,2 0 1 15,9-4 0-15,2-5 0 0,5 7-8 0,-10-2 1 16,-1-7 0-16,0 1 0 0,-7 1-2 0,-2 5 0 15,2-2 0-15,2 1 2 0,-1-3-4 0,-10 1 1 16,9-1 0-16,-1 6 0 0,1-2-1 0,0-5 1 16,2 3-2-16,11 6 2 0,0 0 11 0,-8-7 2 15,-3 3-1-15,1 0 0 0,-7 0-9 0,-5 1 1 16,3-1-1-16,4 0 1 0,-2 4 6 0,0-6 1 16,-2 6-1-16,-5-5 1 0,-2 1 8 0,3-2 1 15,4 1 0-15,-1 5 1 0,7-8-11 0,1 2 1 0,1 6-1 16,0-5 1-16,-6 3 10 0,0 0 0 0,0 0 0 15,4-2 2-15,-8-1-6 0,-7 1 1 0,5 2 0 16,-1 2 0-16,3 0-9 0,1-4 0 0,-3 0 0 16,-5 1 0-16,2-1-4 0,7-4-1 0,4 5 1 15,2 6-1-15,7 1-1 0,2-8 0 0,8-1 1 16,7 5-1-16,-2-2-3 0,-7-2 0 0,2 0 0 16,-4 4-1-16,-45 0-1327 0</inkml:trace>
  <inkml:trace contextRef="#ctx0" brushRef="#br0" timeOffset="17083.28">20994 5755 515 0,'0'0'0'0,"0"0"0"0,0 0 0 16,-21 3 30-16,14 1 0 15,1 0 0-15,2-8 2 0,1 2 27 0,-1 0 2 0,0 2-2 0,4 0 2 0,0 0-53 16,-2 0 0-16,-3 0 0 0,1-3 1 0,4 3 3 15,0 0 0-15,0 0 1 0,-2-4-1 0,-2 4-8 16,4 0 1-16,-2 0-1 0,2 0 1 0,2 0-1 16,2 0 1-16,-2 0-1 0,9 0 1 0,6 0-5 0,2 0 0 15,1 0 0-15,1-4 0 0,3 4-1 0,-3 0 0 16,5 0 0-16,-2-4 1 0,-1 4-4 0,-1 2 1 16,1 4-1-16,-1-6 1 0,3 0 1 0,-1 0 0 15,10 0-1-15,12 0 2 0,-4 0 0 0,4 4 0 16,-4 1 0-16,6-10 0 0,-10 5 2 0,1 3 1 15,4 1-1-15,2-6 1 0,0 2 23 0,0 0 0 16,7 0 0-16,3-2-1 0,1 2 15 0,-6 2 2 0,-1 0-1 16,7-4 1-16,0-3 4 0,-13 5-1 0,2 0 1 15,0 0 1-15,0-4 6 0,4-2 0 0,7 4-1 16,6 0 1-16,0 2-12 0,-12-5 1 0,-5 5-1 16,9-8 0-16,-7 6-10 0,0 2-1 0,0 0 0 15,3-9 0-15,1 7-8 0,-1 2 2 0,-1 0-1 16,7-4 1-16,-7 4-14 0,-15 0 0 0,1 0 0 15,3-5 1-15,1 10-7 0,-5-5 1 0,-6 4-1 16,4-8 0-16,-4 4 2 0,0-5 0 0,4 10 0 16,5-5 0-16,-5-5 2 0,-4 1 1 0,0 2 0 0,6-2 0 15,-8 0-7-15,-4-7 1 0,-3-4 0 0,7 4 1 16,-9 1-3-16,-6-3 0 0,-5-2-1573 0</inkml:trace>
  <inkml:trace contextRef="#ctx0" brushRef="#br0" timeOffset="18468.77">3173 6967 967 0,'0'0'0'0,"0"0"10"0,28-15 1 15,-19 11 0-15,-3-2 1 0,5 2 13 0,-4-5 2 16,-1 7-1-16,11-7 1 0,9 3-20 0,-2-5 1 16,-1 3-2-16,3-3 2 0,-2 1 7 0,3 5 1 15,-1 1-2-15,2-4 2 0,-4 1-16 0,-1-3 0 0,5 1 0 16,4 3 0-16,-8-3 1 0,4 5 1 0,2 2 0 16,6-7 1-16,3 7 3 0,0-2 2 0,10 4 0 15,7-6 0-15,-5 6 4 0,-5 0 1 0,-4-5-1 16,10 1 2-16,-9 4 7 0,2 0 0 0,-6 0 0 15,12-4 2-15,3 8-12 0,-3 0 1 0,12-4 0 16,-3 2 0-16,-4 1 4 0,-7 3 1 0,2-2-2 16,-6-4 2-16,5 7-10 0,-5-3 1 0,17 6-2 15,3-5 2-15,3-1 2 0,-3 2 2 0,-3-1-1 0,0 1 0 16,0 2-10-16,-6-3 1 0,11 1 1 0,16-6-1 16,-5 4-1-16,-1 3 1 0,0-3-1 0,-8 0 2 15,-7-2-3-15,-6 3 0 0,21-1 0 0,11 0 0 16,-10-4-1-16,-5 0 1 0,0 0-2 0,-7 0 2 0,-4 0-2 15,1 0 0-15,20 0 0 0,5 0-1 0,-10 0 1 16,-12 2 1-16,1-4-1 0,-5 2 1 0,5-4-3 16,5 4 1-16,12-4 0 0,4-1-1 0,-13 3 4 15,-8-2 1-15,-1 4 0 0,5 0 1 0,-4-9-2 16,2 3 0-16,14 2 0 0,1 0 1 0,-13 1 10 0,-13-1 0 16,6-2 0-16,3-3 1 0,1 3 12 0,-1 2 1 15,12-1 0-15,3-5 0 0,-20 1-12 0,-6 7-1 16,0-6 1-16,0 1-1 0,4-3 11 0,-5 1 1 15,18-1 0-15,5-3 0 0,-16 6-19 0,-10-3-1 16,8 1 1-16,-9 5 0 0,-8-2 19 0,-2-3-1 16,6 3 1-16,11-1 1 0,-2 3-14 0,4-7 0 15,0 3 0-15,-4 2 1 0,-9-5 8 0,-8 2 0 0,6 1 0 16,2 6 0-16,0-2-20 0,3-5 0 0,1 3 0 16,9 1 2-16,7 3-4 0,-7-2 2 0,-9-7-1 15,5 3 1-15,-56 8-1562 0</inkml:trace>
</inkml:ink>
</file>

<file path=ppt/ink/ink15.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6:13:47.849"/>
    </inkml:context>
    <inkml:brush xml:id="br0">
      <inkml:brushProperty name="width" value="0.05292" units="cm"/>
      <inkml:brushProperty name="height" value="0.05292" units="cm"/>
      <inkml:brushProperty name="color" value="#FF0000"/>
    </inkml:brush>
  </inkml:definitions>
  <inkml:trace contextRef="#ctx0" brushRef="#br0">13612 7971 766 0,'0'0'0'0,"0"0"0"0,0 0 0 0,-21 0 59 15,14 0 1-15,-1 0-1 0,6-4 2 0,2 1-30 16,0 3 1-16,-5 0-1 0,5 0 1 0,0 0 9 16,0 0 1-16,-2 0-1 0,0 0 1 0,0 0-43 15,-2 0 1-15,4 0 0 0,-3 0 0 0,3-4 0 16,0 4 0-16,0 0 0 0,0 0 1 0,0-6 17 0,3 4 1 16,1 2 0-16,7-7 0 0,6-1-11 0,0 1 1 15,-2-1 0-15,4 2 0 0,3-1 9 0,-5 3 0 16,-2 4 0-16,4 0 0 0,3-4-8 0,-1 2 0 15,3-1 0-15,8 3 1 0,-8 0 5 0,-7 0-1 16,2-2 1-16,5 2 0 0,-1 0-13 0,5 0 2 16,-6 0-2-16,-1 0 2 0,3-4 5 0,1 0 0 15,3 0 0-15,2 1 0 0,3-1-5 0,1 4-1 0,0 0 0 16,9 0 1-16,-8 0-1 0,-3 0 2 0,0-4-1 16,-2 4 0-16,2 0 3 0,-15-2 1 0,7 0-1 15,4 0 1-15,0 2-1 0,0 0 0 0,-2 0-1 16,-7 0 2-16,2 0-1 0,1-5 1 0,6 5 0 15,0 5 0-15,4-5 6 0,-9 0-1 0,12 0 1 16,10-5 0-16,-9 5-4 0,-6 0 0 0,7 0 0 16,-1-6 0-16,-3 4-5 0,-6 0 0 0,8 2-1 15,-7-5 1-15,0 5 16 0,-7-4 2 0,5 2-2 16,-3 0 2-16,10 2-25 0,-10 0 1 0,1-2 0 0,8 4 0 16,2-2 8-16,-1-2-1 0,1-3 1 0,5 5 1 15,-7 0 10-15,-4 0 0 0,0 0 1 0,2 0 0 16,-5 0-10-16,-5-4 0 0,5 2 0 0,-1 2 0 0,-2 0 1 15,1 0 1-15,-6 0-1 0,9 0 0 0,-2-4-2 16,-9 4 1-16,6 0-1 0,5 0 1 0,0 0 4 16,-3 0 0-16,5-4 1 0,0 8-1 0,0-4-2 15,-6 0-1-15,5 0 0 0,6 0 0 0,-5-4-5 16,-9 4 0-16,9 0-1 0,2 0 1 0,4 0-1 16,-4 0 1-16,2-5 0 0,3 3 0 0,-3-2-15 0,2 0 0 15,5-1-1760-15</inkml:trace>
  <inkml:trace contextRef="#ctx0" brushRef="#br0" timeOffset="10839.49">17761 6089 1117 0,'0'0'0'0,"0"0"0"0,0 0 0 0,0 0 28 15,0 0 1-15,0 0-1 0,0 0 2 0,0 0-1 16,0 0 1-16,0 0 0 0,0 0 1 0,0 0-13 16,0 0 0-16,0 0 0 0,0 0 0 0,16 17-18 0,-14-8 0 15,-2 1 0-15,4 9 0 0,2 11-2 0,5 2 1 16,6 2 0-16,-6 0 1 0,0-2 0 0,-5 2 0 15,1 11 0-15,-3 4 0 0,2 0 0 0,3 2 0 16,0-3 0-16,-5 8 1 0,2-5-1 0,5-11 0 16,-7 9 0-16,-2 0 1 0,9 2 1 0,-2-6 0 15,-3 10 0-15,-1-6 0 0,-3 2-1 0,4-7 1 0,-2 1-1078 16</inkml:trace>
  <inkml:trace contextRef="#ctx0" brushRef="#br0" timeOffset="11354.91">17751 6170 1306 0,'0'-6'0'0,"0"-7"0"0,10-4 0 0,-5 2 26 16,-3-4-1-16,2-5 1 0,7-3 1 0,-5-1-19 16,1 3 0-16,12-1 0 0,-6-4 1 0,-2 5 15 0,-1 10 2 15,3-4-1-15,-2-7 1 0,4 7-26 0,-2 4 0 16,-2 0 0-16,6 1 0 0,-2 3 18 0,-2 2 0 15,4 3 0-15,4-5-1 0,1 1 4 0,-5 8 0 16,7 0-1-16,4-3 1 0,0 1-13 0,-7 8 1 16,5 3-1-16,-3 1 1 0,1-1-2 0,-3 5 1 15,-3 5 0-15,3 7-1 0,-8 1-1 0,-2 5 0 16,-1 4-1-16,1 6 1 0,0 5-2 0,-5-9 1 0,1 2-1 16,3-1 1-16,1-8-6 0,0-7 1 0,-11 5-1 15,0-1 1-15,0-5-4 0,0-2 2 0,-6 0-1 16,-1-4 0-16,-2 2-11 0,3 0 0 0,2-2 1 15,-3 0-1-15,7-2 2 0,-6-5 1 0,2 1-2 16,1 1 2-16,3 1 9 0,-4-7 0 0,4 3 0 16,-2-1-1-16,0 2-2 0,0-3 0 0,-3-3 1 15,5 6-1-15,-2-1-4 0,2 1 1 0,0-3 1 16,0-1-1-16,0-4-1213 0</inkml:trace>
  <inkml:trace contextRef="#ctx0" brushRef="#br0" timeOffset="11691.22">18848 6374 1255 0,'-5'4'0'16,"3"3"0"-16,-2 1 0 0,0-1 64 0,1 3 0 15,-1 9 0-15,2 3 1 0,-7 1-21 0,3-2 1 16,0 3-1-16,1 1 1 0,3 1-17 0,-6-3 0 0,1 3 0 16,7 3 1-16,-4-3-10 0,-3-5 1 0,7-2 0 15,0 7 1-15,5 1 2 0,-3-7 1 0,-2 1-1 16,11 0 2-16,-7-2-15 0,0 0 0 0,-4 0 0 15,9 3 0-15,1-1 3 0,-1 2-1 0,-7-3 0 16,9 1 1-16,0-2-13 0,-11-2 1 0,6 6-1 16,1-8 1-16,-7-15-1554 0</inkml:trace>
  <inkml:trace contextRef="#ctx0" brushRef="#br0" timeOffset="12074.33">18534 6748 1192 0,'-4'0'0'0,"4"-4"0"0,-6 4 0 0,-3-2 64 15,7-2 0-15,2-1 0 0,-5 1 0 0,3 2-24 0,-6 0-1 16,6 0 0-16,-3-2 1 0,5 4-19 0,5 0 0 15,-3 0-1-15,2 0 2 0,-4 0-22 0,0-5 0 16,0 3 0-16,4 0 0 0,-2 0 1 0,9-2 1 16,-6-3-1-16,7 3 1 0,10-9 2 0,-1 3 0 15,-1 3-1-15,12-1 2 0,-4 1-4 0,0 1 1 16,-5 2 1-16,3 4-1 0,-2 0 1 0,-7-5 1 16,2 5-1-16,0 5 1 0,-1-5 0 0,1 2 0 15,0 2 0-15,3 5 0 0,-1-7-1 0,-4 2 2 0,-4 0-1 16,2 3 1-16,-2 1-1 0,2-6 1 0,-2 3-1 15,2 3 1-15,2-2-1 0,0-1 1 0,-6-1-1 16,13 7 1-16,2-5-6 0,1 2 1 0,-5-3-1 16,2-1 1-16,-24-4-1352 0</inkml:trace>
  <inkml:trace contextRef="#ctx0" brushRef="#br0" timeOffset="12625.79">19049 5817 1269 0,'0'0'0'16,"0"0"0"-16,-6 4 0 0,6 1 51 0,0-1 2 15,6-2-1-15,-12-2 0 0,2-2-10 0,2 2 1 16,2 0-2-16,0 2 2 0,0 2-40 0,0 0 0 16,2-4 1-16,2 5-1 0,2-3-3 0,-6 2 1 0,0 0 0 15,15 1 1-15,7 5 4 0,-3 5 1 0,3-4 0 16,6-3 1-16,0 5-4 0,-1 0 1 0,-3-3-1 15,4-5 1-15,-2 5-1 0,-9 5 2 0,4-4-1 16,-1 4 1-16,1 0-2 0,-6-1 1 0,-2-3-1 16,8 2 2-16,-3 0-5 0,3-1 1 0,-8-1 1 15,2 0-1-15,-4-1-1 0,-1 3 0 0,1-2 0 16,-2 3 0-16,-1 1-1 0,-1 0 0 0,-1 0 0 16,-1 0 0-16,-3-4 0 0,2-1 0 0,2 5 0 0,-1 0 0 15,-5 0 0-15,0 0 1 0,4 0-1 16,-4 0 2-16,-4 4-1 0,4 0 1 0,0-4-1 0,-5 10 1 15,3-4 2-15,-2 3-1 0,0 1 0 0,-9 1 2 16,6-5-4-16,-1 3 1 0,6-3 1 0,-9 4-1 16,4-1-1-16,-3-9 0 0,3 4 0 0,-1 2 0 0,1-2 5 15,-3-8-1-15,-1-1 1 0,-2 10 0 0,-2-6-5 16,8-5 1-16,1 4 0 0,2-1 1 0,-1-1-3 16,-1-2 0-16,6-3 0 0,0-2 1 0,0 3-4 15,-2-3 2-15,2-4-1369 0</inkml:trace>
  <inkml:trace contextRef="#ctx0" brushRef="#br0" timeOffset="13374.74">20086 5815 1683 0,'-2'0'0'0,"-7"11"0"15,-1-1 0-15,10 9 74 0,0 3 1 0,-2 5-1 16,-5 1 1-16,3 0-8 0,4-3-1 0,0 7 0 0,0 0 0 15,-4-2-27-15,4-5 1 0,4 1-1 0,-4 3 0 16,6 1-38-16,-1-4 2 0,-3-5-2 0,2-2 1 16,2 0 6-16,5-4 1 0,0 2 0 0,-7 6 0 15,3-3-37-15,-1-6 0 0,1-3 0 0,1 4 0 0,-1-4-2 16,-3-7 2-16,-2 2 0 0,-2-2 0 0,0 1 2 16,0-5 2-16,4 0-1 0,1 0 0 0,-3 0 1 15,-2 0-1-15,0 0 0 0,0 0 1 0,0 0 3 16,0 0 2-16,0 0-1 0,0-5 1 0,0-1 6 15,0-2-1-15,0 1 1 0,-7-16 0 0,-3-11 3 0,-1 2 0 16,0 4 0-16,0-4 0 0,5 3 13 0,0 3 2 16,-5-4-1-16,0-4 1 0,0 5 19 0,5-5 1 15,2 2 0-15,-7-11 1 0,4 7-8 0,1 4 1 16,-9-2-1-16,6 0 1 0,1 4 2 0,1 9 1 16,3-4 1-16,4-3-1 0,-2 7 3 0,-2 1 1 15,1-1-2-15,3 2 2 0,0-4-3 0,3 6 0 0,1 2 0 16,2 0 0-16,-1 0-4 0,1 0 2 0,-2 0-2 15,5 0 1-15,0-4-7 0,-3 9 1 0,0-1-1 16,5-2 2-16,-4 0-1 0,-3 5 2 0,2 2-1 16,1 3 0-16,-7 3-8 0,4-2 1 0,-4-2 0 15,6 4 0-15,-1 0 2 0,1 0 1 0,1-4 0 16,-7 4 1-16,4 4-11 0,2 0 1 0,-6-2 0 16,9 7 0-16,0 6-3 0,-1-4 0 0,-1 1 0 15,-1 5 1-15,0 7-8 0,-1-7 1 0,-5 2 1 16,4 0-1-16,-2 0-22 0,-2-2 0 0,0-2-1 0,0 4 2 15,0 7 9-15,0-7 0 0,0-4 0 0,-6-5 1 16,6-1 4-16,0 1 0 0,0 1 1 0,-2 0-1 16,-1 4-2-16,1-3 1 0,2 1-1 0,-4 6 0 15,4 0 14-15,-2 3 1 0,-2 1-1 0,4-4 1 0,0 7-2 16,0-1 2-16,0 1-1 0,0-7 1 0,0-4-19 16,0 0-1-16,0 2-1632 0</inkml:trace>
  <inkml:trace contextRef="#ctx0" brushRef="#br0" timeOffset="14026.36">20337 6155 853 0,'5'0'0'16,"-1"4"0"-16,5 1 0 0,-1 1 30 0,-6 0 0 16,3 3 0-16,1-1 1 0,5 7-11 0,-5-2 1 15,-2-4 0-15,7 1 1 0,-4 5-21 0,-3 0 1 16,2 0-1-16,1 4 1 0,-3-2-2 0,-2 0 0 0,-2 0 0 15,11 2 0-15,-7-4 7 0,-4 0 1 0,0 0-1 16,5 6 1-16,-3 2 16 0,-2-1 2 0,0-3-1 16,0 0 1-16,4-4-14 0,-8-5 0 0,2-7 1 15,4 1 0-15,2 0 4 0,-4-4 1 0,-4 4-1 16,4-8 1-16,-2 4-12 0,2 0 1 0,0 0 0 16,0-4 1-16,0 2 7 0,-5 0 2 0,5-1-1 15,-4-7 1-15,-2-5 3 0,-5-8 0 0,4 1 0 16,-10-18 1-16,0 6-1 0,2 4 1 0,9 5-1 15,1-3 2-15,-5 7-9 0,3-1 1 0,1 5-1 0,1 0 2 16,5 3 7-16,0-1 2 0,0 0-2 0,0 4 2 16,0-4 0-16,0 7 1 0,0 6 0 0,5-3-1 15,1 5 8-15,1 0 0 0,-7 0 1 0,8-4 0 0,-6 0-3 16,7 2 1-16,-7 0 1 0,9 2-1 0,6 2-23 16,-2 4 1-16,-2-2 0 0,4-2 0 0,0 7-5 15,-2-5 2-15,-4 0-2 0,2 7 2 0,-2-4 3 16,-1 1 0-16,1 3 0 0,6-3 1 0,0 3-11 15,-6-1 0-15,0-5 0 0,-5 1 1 0,-1-2-1 16,1 1-1-16,0-5 1 0,-6 2 0 0,5 2 0 0,1 0 0 16,-6-4 0-16,4-4 1 0,3 4-4 0,-7-4 2 15,4 4-1-15,-2 0 1 0,-2 0-1 0,5-2 2 16,-1-1 0-16,-4-3 0 0,0 0 2 0,2-3 1 16,2-1 0-16,-4-5 0 0,0-9 18 0,0-1 1 15,0 3 1-15,0-7-1 0,0 3 2 0,0 3 1 16,0 2 0-16,-4-7-1 0,2 2 0 0,-2 5-1 0,4 6 1 15,0-6 0-15,-5 6 0 0,5 7 0 16,9-3 0-16,-9 7 0 0,-4 4-4 0,4 0 0 0,4 0 0 16,-2-7 2-16,-2 5-4 0,0 2 3 0,0 0-1 15,4 0 0-15,1 0-13 0,-3 0 2 0,-2 0 0 16,6 13 0-16,9 6 3 0,2 7 2 0,7 3-2 16,4 12 1-16,0-1-7 0,0-6-1 0,-2-4 1 15,4-2-1-15,-5 3-4 0,-1-1 1 0,2-2-1 16,2 0 1-16,-5-1-3 0,-6-3 0 0,5-5-2061 15</inkml:trace>
  <inkml:trace contextRef="#ctx0" brushRef="#br0" timeOffset="16131.65">18715 6045 1231 0,'0'0'0'0,"0"0"0"16,0 0 0-16,0 0 84 0,0 0 1 0,0 0-1 15,0 0 1-15,0 0-52 0,0 0 0 0,0 0-1 16,0 0 1-16,0 0-32 0,0 0 1 0,0 0-1 15,25 0 1-15,-16-5-1 0,-5 5 2 0,3-4-1 16,3 2 0-16,5 0 2 0,-2 0-1 0,2 2 0 16,-2-5 2-16,4 1 7 0,-6 0 0 0,0 2 1 0,6-2 0 15,4-3 9-15,-3 3-1 0,-3 6 0 0,-7 0 2 16,7-2-12-16,2 0 1 0,-6 0-1 0,0-4 2 16,2 4-11-16,-2 0 1 0,4 0 1 0,2 0-1 15,4 0 16-15,-1 0 1 0,1 0 0 0,0 2 0 16,3 2-16-16,-7 1 2 0,5-5-2 0,3 4 2 0,-5-4 4 15,-5 2 1-15,2 2 0 0,4 0 1 0,-3-4-8 16,-8 5 1-16,3-5-1 0,-2 0 2 0,4 2-2 16,-9 0 2-16,1 0-1 0,4-2 1 0,4 4-5 15,-3 1 1-15,-1-5 1 0,6 0-1 0,1 2 5 0,-8 2-1 16,5 0 1-16,-6 0 0 0,2-4 20 16,-1 3 1-16,-3 1 0 0,4 0 0 0,-7 0-7 0,2-4 1 15,-1 0-1-15,-3 0 0 0,6 5-6 0,-1-3-1 16,-3-2 1-16,2 0 0 0,1 0-13 0,4 0 1 15,-5 4 1-15,1 0-1 0,3-2 19 0,-5-2 1 16,1 0-1-16,5 5 2 0,-5-1-24 0,-2-4 0 16,3 0 0-16,-1 0 0 0,5 4 0 0,0-2 0 15,-5-2 0-15,3 0 1 0,-3 0 3 0,-1 0 1 0,-3 4-1 16,2 1 2-16,-2-5-3 0,2 0 2 0,3 0-1 16,-3 4 1-16,-4-2 3 0,4 2 1 0,-1-4-1 15,-3 0 1-15,0 5-5 0,0-3 1 0,0-2-1 16,0 0 2-16,0 0-2 0,0 0 2 0,0 0-2 15,0 2 2-15,0 4 2 0,0-2 1 0,0-1-1 16,-3 5 1-16,-1 1 3 0,4 1 0 0,-4 1 1 16,-3-3 0-16,-3 5-1 0,-1 0 1 0,0-2-1 0,5-1 2 15,-5 1-7-15,0-1 2 0,5 3 0 16,-5-2 0-16,-2 8-3 0,3-4 0 0,5 2-1 0,-8 6 2 16,-2 3 2-16,5-7 1 0,1 2-1 0,-6 3 1 15,2 1-9-15,5 1 1 0,-3-3 1 0,-2 2-1 16,2 1 1-16,0-7 1 0,1-2-1 0,-1 6 1 0,-6-3 0 15,0-6 0-15,-1-1 1 0,12 2-1 0,0 0 0 16,-3-2 0-16,-2-3 1 0,5 1-1 0,-5 8 1 16,9-4-1-16,-7-6 1 0,3 1-1 0,6-3 4 15,-4-3 1-15,-3 2-1 0,7 3 1 0,-6-7-5 16,1 0 1-16,5 4-1 0,0-1 1 0,0 5-5 16,-2-6 1-16,2 1-1 0,0 1 1 0,0-2-2 0,0 7 1 15,0-7-1-15,2 7 1 0,-2-11-2227 0</inkml:trace>
  <inkml:trace contextRef="#ctx0" brushRef="#br0" timeOffset="19251.41">17751 7786 564 0,'0'0'0'15,"0"0"0"-15,0 0 0 0,0 0 24 0,0 0 0 16,0 0 0-16,0 0 0 0,0 0 24 0,0 0-1 0,10 19 0 15,-10-19 0-15,0 0 6 0,0 0-1 0,0 0 1 16,0 2 1-16,7 2-54 0,-7 1 0 0,0-5 0 16,0 0 1-16,0 0 15 0,4 0 0 0,1 0-1 15,5 0 1-15,-3 6-10 0,-1 2 0 0,5-8 0 16,0 0 1-16,1 0 12 0,-3 0 0 0,0 0 0 16,-1 5 0-16,-1-3-13 0,3 0 0 0,-3-2 0 15,10 2 1-15,0 2 10 0,3-8-1 0,-8 4 1 16,12 4 0-16,4 1-15 0,-7-5 2 0,7-5-1 15,-2 5 0-15,-2 5 16 0,4-3 1 0,-5 0-1 0,5 4 1 16,-2-6-1-16,-7 5 1 0,3-5-1 0,-1 2 1 16,-4 6-2-16,7-4 0 0,2 1 0 0,-3-5 0 15,3 0-10-15,-7 0 0 0,7 0 0 0,-2 0 1 16,-3 0 2-16,7 0 1 0,4 0 0 0,9 0 0 0,-7 0 0 16,3 0 2-16,2-5-1 0,1-3 1 0,-5 2 4 15,-7 1 0-15,-1 1 0 0,12 2-1 0,0-2-6 16,-7-1 0-16,-2 1 0 0,2 0 0 0,-4 2 5 15,6-3 1-15,-6-3-2 0,15 6 2 0,-2-2 4 16,-9-3 0-16,9 3-1 0,2 0 1 0,-2-1-14 0,-9-1 1 16,0 2-1-16,7-5 1 0,-3 7-5 0,-4 2 1 15,3 0 1-15,-3-4-1 0,2 0-4 0,3-1 1 16,10 3-1-16,2 2 2 0,1 0-2 0,-9 0 0 16,2-8 0-16,2 6 0 0,0 2-5 0,-2-9 2 15,-9 3-1494-15</inkml:trace>
  <inkml:trace contextRef="#ctx0" brushRef="#br0" timeOffset="25396.23">20080 9372 250 0,'0'0'0'0,"0"0"0"15,0 0 0-15,0 0 50 0,23 4 2 0,-14-4-1 16,0 0 1-16,6 4 15 0,-5-1 1 0,1-1-1 16,8 0 0-16,3 2 8 0,4-4-1 0,-3 0 0 15,12 0 0-15,-3 0-22 0,-9 4 1 0,5-2 0 16,4-2 0-16,-4 0-41 0,-4-2 0 0,4 2 1 0,8-2-1 15,-6 0 3-15,3 2-1 0,-5-4 1 0,-1 0-1 16,6 1 3-16,1 3 0 0,5-4 0 0,6 0 0 16,-5 2-7-16,-1 0 0 0,4 0 0 0,6-9 0 15,-8 7 6-15,-6-5 1 0,7 3-2 0,-1 2 2 16,-2-7-6-16,0 0 1 0,3 7-1 0,4-4 0 0,-1 1-1 16,-5-4 0-16,3 3 0 0,9-1 1 0,-13 7 13 15,-5-4 2-15,4 2 0 0,1-9 0 0,0 11-8 16,-7-2 0-16,-2-5-1 0,-2 3 3 0,4-3-8 15,-4 3 1-15,4 2 1 0,3 1-1 0,3-1 3 16,-8 0 0-16,-2-2-1 0,9 3 1 0,-7 1-9 16,-2-2 1-16,-7 0-2 0,7 4 2 0,-2 0-2 0,-7-2 1 15,3 0-2-15,1-1 2 0,-1 3-5 0,-5 3 1 16,0-6-1-16,2 6 1 0,-2-6-3 0,-4-1 0 16,4 0 0-16,3-2 1 0,-1 1-2 0,-2 3 1 15,0 0-1464-15</inkml:trace>
  <inkml:trace contextRef="#ctx0" brushRef="#br0" timeOffset="26882.57">3111 11241 1231 0,'-4'0'0'0,"-5"0"0"16,-1-4 0-16,-1 1 75 0,0 1 0 16,0-2 0-16,-6-4 1 0,7 1-30 0,5 5 0 0,-1 2 0 15,6 0 0-15,-2-4-23 0,2 0 0 0,0 4 1 16,0 0 0-16,0-5-24 0,0 3 1 0,0 2 0 15,0-6 0-15,8-3 14 0,3 1-1 0,-7 1 1 16,9-8-1-16,6-4-13 0,1 0 1 0,1 2-1 16,7 2 0-16,-4 3 0 0,8 3 1 0,-4 3-1 0,6-1 2 15,5-1-3-15,-1-1 0 0,8 1 0 0,7-1 0 16,-12 7-3-16,-7-6 1 0,9 1 0 0,-2-1 1 16,2 1-7-16,-9-3 0 0,16 6 0 0,6-5 1 15,6 3 5-15,-6-5 0 0,4 2 0 0,2 1-1 0,-6-1-4 16,0 3 0-16,-7 0-1 0,11-5 1 0,2 3 5 15,5 1 0-15,6-3-1 0,4 5 2 0,-15-5-1 16,-6-5 1-16,6 2 0 0,-2-2 0 0,3 2 0 16,3 3 0-16,12 1-1 0,-1-6 2 0,-15-4-1 15,0 9 1-15,5-1-1 0,-1-4 1 0,1 4-1 16,2 3 1-16,12 2 0 0,3 1 0 0,-11-3 2 0,-11 1 2 16,3-1-2-16,8 2 1 0,-5 1 19 0,-1 1 0 15,4-2-1-15,4-5 2 0,-9 3-16 0,-10 1-1 16,0 3 1-16,4-5 0 0,2 3 11 0,3-2 0 15,3-1 0-15,10 3 0 0,-16-3-18 0,-6 1 1 16,-1-3 0-16,8 7 0 0,-5-7 6 0,0 7-1 16,8-5 1-16,1 5 1 0,1 4-6 0,-12-2 0 0,2-4 1 15,-2-3-1-15,-4 3 9 0,-1 1 0 0,-2 5 1 16,12-4-1-16,-6-2 1 0,-3 2 1 0,2 4-1 16,1-5 1-16,-7 1 0 0,-16 2-1 0,9 2 0 15,-3-2 2-15,1 0-1 0,-11 2 2 0,0-5-1 16,8 1 1-16,-6 2-3 0,5 2 1 0,3 0-1 15,-1-4 2-15,-7 4-5 0,-5 0 0 0,3 0-1 16,2-4 3-16,-4-1-1 0,-7 1 0 0,3 2 0 16,4 2 0-16,-9 0-2 0,-4 0 1 0,4 0-1 15,0 0 1-15,-6 0 10 0,0 0 0 0,-5-4 0 0,9 8 1 16,-2-2-5-16,-9 0 0 0,7-2 0 0,0 0 1 16,2 0-3-16,-3 0 1 0,-3 0-1 0,-3 0 2 15,2 0-1-15,-6 0 1 0,5 0-1 0,1 0 1 0,5 0-7 16,-5 0 0-16,-1 0 0 0,-1 0 1 0,-2 2 6 15,5 3 1-15,-3-1 0 0,0-2-1 0,3 0-8 16,-1-2 0-16,0 0 0 0,-1 0-1 0,1 0 4 16,-2 0 1-16,1 0-1 0,1 0 1 0,-4 0-7 15,7 0 1-15,-7 0-1 0,9 0 2 0,0 0 3 16,-1-2 0-16,-3 0 0 0,10 2 1 0,2-7-6 16,1 3 1-16,1 0-1 0,3-5 1 0,4 3-5 0,-7 0 1 15,5-3-1-15,-7-4 1 0,-19 13-2162 0</inkml:trace>
  <inkml:trace contextRef="#ctx0" brushRef="#br0" timeOffset="66798.72">16424 14927 1834 0,'0'0'0'0,"0"0"0"16,-28-12 0-16,0 1 101 0,9 3 0 0,0 3 0 0,2-3 1 15,-1 1-30-15,8 3 1 0,3 2 0 16,3 0 0-16,2 0-55 0,-3 0 1 0,3 2 0 0,-2-2 0 16,4-1-23-16,-4 1 0 0,-3 2 0 0,3 0 1 15,-9 0-4-15,9 0 0 0,2 0 0 0,-3 5 1 16,1 3-5-16,-4 1 3 0,-1-1-3 0,-2 9 2 0,-6 15 0 15,4 2 2-15,-2 4-1 0,9 3 0 0,-1 1 6 16,1-1-1-16,2 1 1 0,-7 3 0 0,6-7 2 16,5-4 0-16,-6 2 0 0,6-2 0 0,-4-4 3 15,4-5 1-15,4 1-1 0,2 4 0 0,-1-3 2 16,-1-5 0-16,3-5 1 0,3 2 0 0,-8-4-2 16,7-5 2-16,0-1-1 0,-1-1 1 0,-1-1-6 0,-1-5 1 15,0-2-1-15,3 0 1 0,4-2-2 0,-2 0 0 16,-5-3 0-16,5-5 1 0,10-7 0 0,1-2 0 15,-9-3 0-15,4-10 1 0,4 3 2 0,5 1 1 16,-7 0-1-16,-1-8 0 0,1-2 5 0,-2 4 1 16,2-6-1-16,3-9 1 0,-1 0 6 0,-6 0-1 15,-6-4 1-15,8 0 0 0,-6 6-14 0,-7 8 0 16,7 3 0-16,0-13 1 0,-5 5-1 0,-6 3 1 0,4-3 0 16,-2-5 0-16,-2 2-1 0,-6 7 0 0,0 1 0 15,1 3 0-15,3 2-1 0,-2 13 1 0,-7 6-1 16,7 0 2-16,-7 7-2 0,2 1 1 0,1 1-1 15,1 0 1-15,1 3-1 0,2 3 0 0,-7 0 0 16,5 0 0-16,-12 0-1 0,8 7 1 0,-3 1 0 16,-7 7 0-16,1 4-3 0,4 9 2 0,4 2 0 15,1 2 0-15,7 0-6 0,-1-3 2 0,4 1-2 16,-6 0 1-16,1-7-13 0,10 1 0 0,1-1 0 0,-6-4 0 16,7 13 9-16,3-2 1 0,-1-5-1 0,0 1 1 15,-1-5-8-15,5 0 0 0,-2 5 0 0,4-5 1 16,-2 2 9-16,-3 1 0 0,3-1 0 0,2 1 1 15,0-1-11-15,-6-2 1 0,8 1-1 0,2 1 2 16,-1-4 15-16,-12-2 0 0,11 4 0 0,0 5 1 0,-2-3-1 16,-4-4 1-16,2-2 0 0,2 5 0 0,-4-3-1 15,-3-2 1-15,1 4 0 0,4 0 0 0,-2-2 5 16,-5-2 1-16,3 5-2 0,-1-1 2 0,7-4 1 16,2-4 1-16,-6 2-1 0,-4 6 1 0,3-4-1 15,-3-2 1-15,1 2-2 0,1 4 2 0,-5-4-4 0,3-4 1 16,-3 2-1-16,2 6 1 0,3-6-6 0,-3-2 1 15,-4-1-1-15,3 1 1 0,-5-13-1865 0</inkml:trace>
  <inkml:trace contextRef="#ctx0" brushRef="#br0" timeOffset="67450.39">17115 15331 1419 0,'0'3'0'0,"0"3"0"16,5 0 0-16,1 3 70 0,1-3-1 0,-3 3 1 16,2 8 0-16,5-2-23 0,0-3-1 0,-1 1 0 15,1 4 1-15,0-2-27 0,0-2 0 0,-9 0 0 16,6 1 2-16,-5 1-21 0,1-4 0 0,-2-3 0 0,2-1 0 16,1-3 22-16,-3-2 0 0,-2 0 1 0,0 3-1 15,6-1-3-15,-4-2 1 0,-2-2-1 0,-2-2 0 16,2 0 2-16,-6 0 1 0,6-1-1 0,0-5 1 15,-2-7-1-15,-3-4 1 0,-1-2-1 0,-1-28 1 0,-1-4-4 16,6 4 0-16,2 6 0 0,2-4 1 0,-2 1-2 16,-2-1 1-16,2-6 0 0,6 0 0 0,1 6-6 15,-1 8-1-15,-2 8 0 0,9-1 1 0,-4 6-3 16,-3 7 0-16,5-2 0 0,2 2 0 0,2 8 0 16,-2 5 0-16,-3 1 0 0,1-1 0 0,0 6-2 0,4 0 1 15,-6 2-1-15,6 5 1 0,-3-1-4 16,3 0 0-16,-2 5 1 0,2 8-1 0,7 2-2 0,-3-2-1 15,0 1 0-15,-10-6 0 0,2 3-8 0,0 0 0 16,4 0 0-16,-3 0 1 0,-5-4-15 0,-3-2-1 16,0-3 1-16,-1-3 0 0,1-3 12 0,-4 0 1 15,0-2 1-15,0 0-1 0,0 0 5 0,0 0 1 16,0 0-2-16,4-2 2 0,-2 0 2 0,3-3 0 0,-5 1 1 16,4-13-1-16,-2-11 11 0,4 3 0 0,-1-3 1 15,1-6-1-15,1 2 0 0,-3 5 2 0,2-1-1 16,3 3 1-16,-3-1 5 0,-1 5 0 0,1 0 0 15,1-5 0-15,-1 5-9 0,-2 4 1 0,3 2 1 16,4 0-1-16,-1 0-1 0,-5 5 0 0,1 3 0 16,0 1 1-16,1 2-1 0,1 4 1 0,-5 2-1 15,7 0 0-15,1 0-2 0,-5 2 1 0,5 3-2 16,11 16 2-16,-1 7-6 0,-2-1-1 0,-1 1 0 16,3 0 2-16,1-7-3 0,-10 3 1 0,8 6-1 15,-9 0 1-15,1-3-1 0,6-3 1 0,-3-1-1 0,-3 1 0 16,3 6-2-16,-2 2 1 0,-2-2-1 0,-4 0 1 15,3 2-6-15,-3-2 0 0,1-5 1 0,-1 1-1 16,-3-5-4-16,-2-8 1 0,-2 2 0 0,0-4 0 0,0-2-6 16,4-3 1-16,-4-2-1 0,-4 5 2 0,4-11-2070 15</inkml:trace>
  <inkml:trace contextRef="#ctx0" brushRef="#br0" timeOffset="68018.85">15654 16611 1332 0,'0'0'0'0,"0"0"0"15,4-4 0-15,-2 2 42 0,-2 2 1 0,6 0-1 16,-6-4 2-16,5 2-12 0,1 2 0 0,-6 0 1 0,17-7-1 15,5-1-28-15,6-1-1 0,-11-1 0 0,22-3 2 0,6-2 7 16,4 0 1-16,-4 4-1 0,11-3 0 0,-7-6 30 16,3-1-1-16,1 2 1 0,3 0-1 0,0-5-4 15,6-1 2-15,11-5-1 0,15 0 0 0,-8 1-1 16,-3-3 1-16,7-2 0 0,6-9 0 0,2 5-4 16,-6 4 0-16,13-2-1 0,2 0 2 0,-11 2-2 15,-2 2-1-15,13-2 1 0,4 2-1 0,-15-4-7 16,-6 0 1-16,-1-1-2 0,5-1 2 0,-4 0-2 15,-4 2-1-15,-3 0 1 0,7 2 1 0,-18 2-6 0,-6 4 1 16,-4 0-1-16,0-1 1 0,-5 3-2 0,-6 5 1 16,5 0 0-16,6-3 0 0,-11 1-1 0,-9 2 0 15,-1 1 0-15,-1 3 0 0,-6-2-11 0,-5 2 1 16,-1 2 0-16,-5-2 0 0,0 2 3 0,-6 3 1 16,0-3-1-16,-1-6 2 0,-10 1-13 0,0 6 0 15,0-3 0-15,-6-3 0 0,-5-1-6 0,-6 0 0 16,-4-2-2184-16</inkml:trace>
  <inkml:trace contextRef="#ctx0" brushRef="#br0" timeOffset="69051.97">17148 16494 1293 0,'0'0'0'0,"0"0"0"16,-5-12 0-16,-1-3 126 0,2 4 0 0,-3 1-1 16,1 1 2-16,1 5-53 0,3 2 0 0,-2-1 0 15,4-1 1-15,0 4-71 0,0 0 0 0,-4 0 1 0,4 0 1 16,0 0-10-16,0 0 2 0,0 0-1 0,-7 2 0 15,5 3 8-15,-2-1 0 0,-1 0 0 0,-12 22 1 16,0 10-3-16,0-2 0 0,0 0 1 0,2 0-1 16,8 2 7-16,3 4 0 0,2 5 0 0,-5 2 0 0,3-5-2 15,4-3 1-15,0 1 0 0,0-2 0 16,0 3-4-16,4-3 0 0,5-4 0 0,0-4 0 0,-3-3-5 16,5-3 2-16,0 3-2 0,1 3 1 0,3-9-1 15,-4-1 0-15,2-1 0 0,4 0 0 0,-2-6-1 16,-2-7-1-16,-2 0 1 0,6-1 1 0,-6-8-1 15,-1 1 0-15,1 2 0 0,11-4 0 0,-9-2 0 16,-3-5 0-16,5-2-1 0,9-6 2 0,-3-8 0 0,-1-1 2 16,1 0-2-16,-4-4 1 0,1 5 18 0,-3-3 0 15,2-8 0-15,-2-7 1 0,-2 0-1 0,2-1 1 16,-7-10 1-16,3-1-1 0,-7 2-2 0,3 4 1 16,-3 0-1-16,-4-3 1 0,-4 8-1 0,4 1 1 15,0 0 0-15,-7 1 0 0,1 5-7 0,-3 5 1 0,3-6-1 16,-5 2 0-16,0 8 4 0,9 4 0 15,-9 5 0-15,-4 0-1 0,7 2-4 0,-1 8 2 0,-1 5-2 16,-8-1 1-16,1 3-3 0,6 4 1 0,1 4-1 16,-7 3 2-16,-3 6-6 0,-1 1 1 0,-1 3-1 15,1 11 1-15,-1 0 0 0,-1-5-1 0,6 5 1 16,6 4-1-16,-2-3-5 0,-2-3 0 0,4-3 0 16,9 1 0-16,-2-3-3 0,-3 0 1 0,-1 5-2 15,12-3 2-15,-4-8 0 0,4-4 0 0,-2-3-1 16,9 1 1-16,-4-5 0 0,-3-2 1 0,2-2-1 0,9 2 1 15,-2 5-3-15,-2-1 1 0,0-2-1 0,17 3 2 16,0-1-2-16,-5 0 0 0,-1 5 1 0,6 4 0 16,-1-2-6-16,-5-1 1 0,2 7 0 0,-3 11 0 15,0-2 6-15,1 0 0 0,2 6-1 0,3 4 2 0,1-2-1 16,-4-4 1-16,2-2 0 0,-3 4 0 0,-1 2-3 16,-5-4 2-16,0-7-1 0,9 1 0 0,-7-1-1 15,-4-1 0-15,2 1 1 0,1-2 0 0,-1 1-6 16,-7-3 1-16,1 5 0 0,6-3 0 0,-6-2 4 15,0-2-1-15,2 1 1 0,-3-6-1 0,-10-14-1943 0</inkml:trace>
  <inkml:trace contextRef="#ctx0" brushRef="#br0" timeOffset="69336.67">18384 16416 1721 0,'0'0'0'0,"0"0"0"16,0 6 0-16,0 0 50 0,0-1 2 0,-4-3 0 15,-1 17-1-15,-1 9-5 0,0-1 1 0,-1-5-1 16,-4 14 2-16,3-2-28 0,1 0 0 0,-3 6 0 16,1 9 2-16,0-4-22 0,3-7 0 0,2-6 0 15,-3 2 1-15,1-2 5 0,-5-2 1 0,5-1 0 16,-3 1 1-16,3-4 11 0,-1-3 0 0,1 0 0 15,-5 1 1-15,5-3-10 0,-3-4 1 0,3-2 1 0,-5 0-1 16,4-2-9-16,-3-3 1 0,3 1 1 0,-4-1-1 16,-4 1-5-16,3-5 0 0,-6-3-1 0,-7-1 2 15,25-2-1762-15</inkml:trace>
  <inkml:trace contextRef="#ctx0" brushRef="#br0" timeOffset="69603.39">17779 16903 1269 0,'0'0'0'0,"0"0"0"0,0-5 0 0,0 3 64 0,0 0 1 16,4-2 0-16,2 0 0 0,1-1-27 0,-7 3 0 15,4 2 0-15,7 0 2 0,-5 0-24 0,1 0 2 16,1 0-1-16,16 7 1 0,10 1-18 0,5 1 0 16,6-3 0-16,4 5 1 0,5 4 18 0,-2-3 2 15,-1 1-1-15,9 4 0 0,-8 0 6 0,-5-2 1 16,4 0-1-16,1-5 1 0,-3 1 14 0,3 0 2 15,-3 1-2-15,11-1 2 0,-8-2-1 0,-14-1 2 0,8 3-1 16,-1-5 1-16,-9 5-3 0,-6-1 1 0,7-1-1 16,-3 2 1-16,-4-5-20 0,-4 0 1 0,-3 5-1 15,5-3 1-15,-2-1-20 0,-2-1 1 0,4 3 0 16,-11-1 0-16,-17-8-1917 0</inkml:trace>
  <inkml:trace contextRef="#ctx0" brushRef="#br0" timeOffset="71074.84">14145 16849 1255 0,'0'0'0'0,"0"0"0"0,4 0 0 0,2-6 77 15,9-2 0-15,2-3-1 0,7-2 2 0,8-6-26 0,0-2 2 16,-4-5-1-16,11-1 1 0,-2-1-26 0,-1 5 0 16,-2-1 0-16,1-1 0 0,3 3-21 0,-5 3 1 15,-3 2 0-15,2 0-1 0,0 0 19 0,2 2 0 16,-4 1 0-16,3-3 1 0,1-3-9 0,-2 3 0 15,2 5 0-15,-1 1 0 0,-5 2-5 0,-1 1 1 16,-3-1-1-16,2 3 2 0,-5 0-13 0,-4-1 1 16,1 5-1-16,-1 2 2 0,-4 0-2 0,-5 2 0 0,-8-2-1627 15</inkml:trace>
  <inkml:trace contextRef="#ctx0" brushRef="#br0" timeOffset="71358.81">14080 17355 1569 0,'0'0'0'0,"2"3"0"0,-2-1 0 15,0-4 72-15,0-3 0 0,7 1 0 0,3-9 0 16,5-6-23-16,3-2 2 0,5 0-1 0,16-11 1 0,0-4-27 15,-1 4 2-15,3 6 0 0,2-1 0 0,-4 5-23 16,-5 3 0-16,5 0 1 0,-1-6 0 0,1-1 1 16,-5 3-1-16,5 1 1 0,-7 1 0 0,2 2 0 15,-4 2 0-15,3 0 1 0,-1 0 0 0,2 0-2 16,-2 0 1-16,-2 2-1 0,3 4 2 0,-6 1-6 0,-3-3 0 16,-2 0-1677-16</inkml:trace>
  <inkml:trace contextRef="#ctx0" brushRef="#br0" timeOffset="73148.84">10543 18238 1564 0,'0'0'77'0,"-28"-13"-28"0,11 5 0 0,12 5 0 16,-1 1 1-16,6 2-38 0,0 0 0 0,0 0 1 15,6 11 0-15,5 10-17 0,0 0 0 0,-1-1 0 16,5 16 0-16,-2 6 1 0,-2-6 0 0,2-2-1 16,-2 3 1-16,-3-1 1 0,-1-7-1 0,-3-1 1 0,5 2 0 15,-5-5-2-15,2-1 0 0,1-3 1 0,3 2-42 16,1 1-1302-16</inkml:trace>
  <inkml:trace contextRef="#ctx0" brushRef="#br0" timeOffset="73709.24">10358 18042 1516 0,'-4'-6'70'0,"-24"-35"-52"0,15 3 0 16,2 4 0-16,11 4 1 0,4 1-19 0,3 1 0 15,6 0 0-15,2 3 1 0,8 1 4 0,-5 5 0 16,3 7 1-16,13 1 0 0,-8 2 3 0,-2 1 0 16,8 6 0-16,-2 6 1 0,2 0-6 0,-10 1 2 0,-5 9-1 15,17 8 1-15,-8 3 4 0,-9 7 1 0,0 11 1 16,-4 1-1-16,2-1-12 0,-4-3 0 0,-5-4-1 15,1 5 2-15,-3-9-20 0,0-9 1 0,-1 0-1 16,-3 1 1-16,0-5-1 0,0-6-1 0,0-5 1 16,-7 1 1-16,7-3 0 0,0-4 0 0,0-2 0 15,-4 2 1-15,4 3-4 0,0-1 0 0,0-4 0 16,-2 0 0-16,2 0 17 0,0 0 0 0,-5 0 1 16,5-2-1-16,0 0 1 0,0-1 1 0,5 1-2 0,1-13 2 15,7-8 3-15,13-2 0 0,-5-3 0 0,3 2 0 16,4 1 10-16,-11 4 0 0,17 4 0 0,-2 2 1 15,1 2 8-15,-5-2 1 0,-1 2 0 0,4 5 0 16,-6-3-9-16,-5 3 0 0,-1 8 0 0,5 4 1 16,-3-2-6-16,-8 2 1 0,8 5 0 0,1 1 0 0,-5 3 3 15,-4-2 0-15,-2-3 0 0,-1 5 0 0,-10 0-2 16,5-3 0-16,1 3 0 0,-6 11 1 0,0-5-5 16,-4-4 2-16,-3 0-2 0,3 6 2 0,-5 4 13 15,5 1 0-15,0-1 0 0,-13 14 0 0,-5 3 0 16,5 1 0-16,0-3 0 0,4-4 1 0,2-2 1 0,-4-6 0 15,-2-3 0-15,4 1 1 0,-2-3-3 0,2-4 0 16,-2-2 0-16,-2-2 0 0,6-2-18 0,-2-4 1 16,3-1 1-16,-7 1-17 0,-3-1-1499 15</inkml:trace>
  <inkml:trace contextRef="#ctx0" brushRef="#br0" timeOffset="74144.55">11084 17774 1527 0,'10'-15'65'0,"25"-46"-29"0,-3 1 1 0,-4 9 0 15,6 11 0-15,-8 2-20 0,-3 4 1 0,5 2-1 16,0 0 0-16,0-7-19 0,0 5 1 0,0 5-1 0,11-3 1 15,-5 4 1-15,-6 7 0 0,4 4 0 0,-4-2 0 16,-7 2 1-16,-3 4 0 0,-1 2 0 0,0 5 0 0,-6 0 3 16,-5-1-1-16,1 5 0 0,-3 2 2 0,-4 0-1 15,0-2 1-15,0 2-1 0,4-2 1 0,-2 0-1 16,3 2 1-16,-5 0-1 0,-5-2 1 0,5-1 7 16,-2 3 2-16,2 3-1 0,0 1 0 0,-4 0-1 15,0-2-1-15,1 0 0 0,-1 3 0 0,-13 5-8 16,6 5-1-16,0 0 0 0,1 19 1 0,-3 4-1 15,2-2 0-15,11 1 0 0,0 1 0 0,0-4 15 0,0-6 0 16,0 1 0-16,7 5 0 0,-3 2-18 0,9-2 1 16,-3-2-2-16,8 5 2 0,-8-3-2 0,1-5 1 15,0 1 0-15,4 10 0 0,-2-3 0 0,-3-6 0 16,3 6-1-16,2 1 2 0,0-8-3 0,-2-7 0 16,4 0-1-16,1-3 2 0,-8-8-6 0,1 1 1 15,0-2 0-15,2 6 0 0,-3-7-21 0,1-5 0 0,-11-5-1421 16</inkml:trace>
  <inkml:trace contextRef="#ctx0" brushRef="#br0" timeOffset="74611.07">11957 17455 1329 0,'0'-2'83'15,"-15"-30"-51"-15,9 11-1 0,6 6 1 0,6-4-1 16,9-9 5-16,-4 3 0 0,0-1 0 0,8-8 0 16,7 0-12-16,-7 5 2 0,13-1-1 0,7-2 1 0,-5 2-5 15,-6 0 1-15,0-1 0 0,4-1 0 0,0 0 7 16,-8 2 1-16,4 2-1 0,4-1 1 0,-8-1-23 16,-1 2 1-16,-1 5-1 0,-5-5 1 0,4 5-8 15,-3 4 1-15,-1-3-1 0,0-1 2 0,4 4-4 16,-6 6 2-16,-4 0-1 0,-2-2 1 0,-1 3-6 15,-5 3-1-15,1 3 0 0,2 2 0 0,-6 1 2 0,0 3-1 16,0-2 1-16,0 0-1 0,0-2 4 16,0 0-1-16,0 2 1 0,0 2 0 0,0 0-3 0,-6-3 2 15,6 1-1-15,-4 2 0 0,-3 2 2 0,3 3 1 16,2-1-1-16,-13 0 1 0,-3 5 7 0,-3 3 2 16,8 3-1-16,-4 11 1 0,6-3-8 0,0 1 1 15,5 3 0-15,-3 9 0 0,3 1-1 0,4-6 0 16,4 6 0-16,-2 7 1 0,0 1-1 0,0-5 0 15,-2 3 0-15,2 4 0 0,2-5-5 0,4 3 0 0,-1 8 1 16,5 6-1-16,-3-3 0 0,4-9 0 0,-5-5-1 16,-2 1 2-16,3-5-2 0,4-8 2 0,-1-3-2 15,5 3 2-15,-2-7-1 0,-2-6 1 0,2-2-1 16,-2 0 1-16,-1-4-1 0,1-5 1 0,-11-6-1410 16</inkml:trace>
  <inkml:trace contextRef="#ctx0" brushRef="#br0" timeOffset="78599.42">9467 18123 629 0,'-2'0'43'0,"-19"-4"50"0,10 2 1 0,0 2-1 0,9 0 2 15,2 0-60-15,0 0 1 0,0 0 0 0,0 6 1 16,2 7-38-16,5 0 1 0,-3-5 0 0,7 24 0 15,1 15-8-15,3-1 2 0,-2-3-2 0,2 2 1 0,-2-7-14 16,2-2-1-16,-4 2 1 0,6 5 1 0,0-7 2 16,1-6 0-16,-3-7 0 0,-9 7-20 15,9 2 18-15,4 0 3 16,-1-7-695-16</inkml:trace>
  <inkml:trace contextRef="#ctx0" brushRef="#br0" timeOffset="78889.31">9429 18080 680 0,'0'-2'26'0,"-9"-25"-27"0,5 5 1 0,10 10 0 16,5 1 0-16,0 5-4 0,-1-1-1 0,3 1 1 15,15-3-1-15,-2 1-18 0,-5 2-1 0,5 3 1 16,-4 6 0-16,3-6 42 0,5-1 0 0,-4 4 0 16,-2 4 1-16,4-1 17 0,6 1 0 0,5 2 0 15,-5 3 1-15,5-3-3 0,-7-2-1 0,2 3 1 16,5 1 1-16,-1 1-9 0,-14-3 1 0,-3 0 0 16,7 3 0-16,-2-5-3 0,-7-4 1 0,3 2-2 0,-7 0 2 15,-2 1-27-15,-7-3 1 0,3-5 0 0,-1 3 0 16,-8 2-879-16</inkml:trace>
  <inkml:trace contextRef="#ctx0" brushRef="#br0" timeOffset="79108.02">10096 17551 799 0,'-4'-6'61'0,"-13"-30"-53"15,6 10 1-15,-2 11-1 0,9 5 1 0,-3 1-5 16,3 3 1-16,2-1-1 0,-2 3 2 0,1 4 6 0,3 0 2 15,0 0-1-15,0 0 1 0,0 0 29 0,0 0 1 16,3 0 0-16,3 13 0 0,9 8-6 0,-2 5 0 16,2 1 0-16,6 11 2 0,-3 3 0 0,-1-3 1 15,4 3 0-15,-1 5 0 0,-5 3-18 0,2-4-1 16,4 4 1-16,-4 6-1 0,1-6-15 0,5-11 0 16,-1 3-1179-16</inkml:trace>
  <inkml:trace contextRef="#ctx0" brushRef="#br0" timeOffset="80192.34">9036 16856 815 0,'0'-2'0'16,"0"0"0"-16,-11-7 0 0,0-4 79 0,7 1-1 16,-2 1 1-16,-5 2 0 0,4 5-33 0,3 4 0 15,4 0 0-15,0-2 0 0,0 0-42 0,0 0 1 0,0 0-1 16,-2 4 1-16,-2 4-7 0,4 1 1 0,4-3 0 15,-2 23 1-15,-2 14-2 0,0-1 0 0,0-4-1 16,9 1 2-16,-1-1 0 0,-3-2 1 0,5 2-1 16,1 6 1-16,6-3-2 0,-4-5 0 0,-2 4-1 15,0 2 2-15,-1-6 1 0,-3-6 0 0,3-3 0 16,-3-3 1-16,1-7 7 0,-1-9 1 0,-1 0-1 16,-6 3 1-16,7-3-9 0,-3-4 1 0,-4-4-1 15,0 2 1-15,0 0-3 0,6 0 1 0,-1 0-1 16,1-6 1-16,5-5 1 0,0 3 1 0,-5-3 0 15,11-17 0-15,5-6 12 0,-5 3 2 0,-6 1 0 0,-1 2-1 16,1 3-13-16,2 1 0 0,-9 1 0 0,3-3 2 16,-3 5 1-16,0 6 1 0,3 7-1 0,4-1 2 0,-1 1 12 15,-3 1 1-15,-1 3 0 0,1 0 0 0,-7 2-11 16,4 2 1-16,2 0 0 0,5-2 0 0,0 2 1 16,-1 0 1-16,1 0 0 0,13 4 1 0,4 2-3 15,-5 3 1-15,-1-1-1 0,-1 3 1 0,1-5 3 16,-1 3 2-16,-1 3-1 0,1 6 1 0,3 3-12 15,-3-2 1-15,5-2-1 0,-3 2 2 0,1 0 0 16,2-2 1-16,4 2-1 0,-2 7 1 0,4-5-12 0,-4-6 2 16,-5-4-1273-16</inkml:trace>
  <inkml:trace contextRef="#ctx0" brushRef="#br0" timeOffset="80893.62">10130 16541 1231 0,'0'2'0'0,"5"3"0"16,8 5 0-16,2 3 31 0,-5 0 0 0,-3 2 1 15,-1 4-1-15,5 0-4 0,0-2 0 0,-5 2 0 16,5 9 1-16,0-5-21 0,-5-4 1 0,5-2 0 0,0 4-1 15,-5 1-2-15,3-7-1 0,-1-3 1 0,-6-3 0 16,0-3 8-16,-2-4-1 0,-2-2 0 0,2 0 1 16,0 0-6-16,0 0 0 0,0 0 1 0,-2 0 0 15,2 0 8-15,-6 0 1 0,6 2-2 0,-2 1 2 0,-3-3 6 16,5-3 0-16,-4 1 1 0,-2-8-1 0,-1-9 8 16,1-3 0-16,-3-1-1 0,-4-13 2 0,2-2-9 15,1 1 2-15,5 1 0 0,-1-2-1 0,4 8 3 16,2 5 0-16,-4-5 0 0,-1-10 1 0,5 3-4 15,0 8-1-15,0 1 1 0,5-6 1 0,-1 4-3 16,-2 7 2-16,4-1-2 0,5-3 2 0,-7 8-10 16,3 4 1-16,-1 6-1 0,3 1 1 0,2-1-5 0,-5 3 0 15,1 6 0-15,-1 0 0 0,5 0-7 0,-1 0 0 16,1 2-1-16,17 15 2 0,6 4-4 0,-6-4 0 16,0 5 0-16,4 1 0 0,-8 0-31 0,-2-1 2 15,-1 1 0-15,0 0 0 0,-12-4 5 0,2-6 2 16,-3-2-1-16,5-1 1 0,-2-1-2 0,-5-5 1 15,-1 0-1-15,-1-1 1 0,2-1-8 0,-6 0 2 0,3-2-1 16,-3 0 1-16,4 0 7 0,-4 0 2 0,4 0 0 16,-2-2 0-16,-2 0-6 0,5-1 0 0,-3 3 0 15,2-2 1-15,2-4 9 0,-1 0 0 0,1-1 0 16,5-3 1-16,-5-3 9 0,3 2 0 0,2 3 1 16,-3-1-1-16,3 3 0 0,-7 4-1 0,-4 0 0 15,7-1 0-15,-1 3-2 0,-6 0 2 0,5 0-2 16,-5 3 1-16,0 1 5 0,4 0 1 0,-2 0 0 15,-2 5 1-15,0 4 1 0,0-1 0 0,0-3 0 16,-2 8 0-16,-2 4 1 0,-1 0 1 0,-8-1-1 0,3-3 2 16,-3 0 13-16,2-5 2 0,2 5-1 0,-1 2 1 15,-3 1-8-15,2-3 0 0,0-3 0 0,5 1 1 16,-1-2 4-16,1 0 1 0,2 0 0 0,-3 4-1 0,-3 0-3 16,1-5 0-16,3 1-1 0,-1 2 2 0,3 0-13 15,2-7 1-15,-3-1 0 0,5 1 0 0,0-8-1388 16</inkml:trace>
  <inkml:trace contextRef="#ctx0" brushRef="#br0" timeOffset="81327.94">10826 15974 1042 0,'4'-3'0'0,"-2"1"0"15,3-6 0-15,-3-1 24 0,2 1 0 0,3-3 1 16,14-12 0-16,0-3-22 0,-8 3 2 0,9 2-1 16,10 1 0-16,-15 3-4 0,-4 3 0 0,9-6 0 15,-7-1 0-15,-3 2-5 0,-1 6-1 0,0 0 1 16,2 1 0-16,-9 1 3 0,-4 3 1 0,7 1-1 15,-7 3 0-15,0 4 4 0,4 0-1 0,-4 0 0 0,0 0 0 16,0 0 20-16,0 0 1 0,0-2-1 0,-4 2 1 16,4 0-1-16,0 0 0 0,-7-2-1 0,3 2 1 15,-3 4-3-15,1 2 1 0,2 1 0 0,-7 5 1 16,-2 8-8-16,2 3 1 0,1 0 1 0,10 5-1 0,-5-2-3 16,5-5 0-16,0 0 1 0,-6 2-1 0,4 3-5 15,4-3 1-15,4-4 0 0,-1 3-1 0,1-3 4 16,-2-2 1-16,3 0-1 0,3 0 1 0,1 0-9 15,-4 0 2-15,3 0-1 0,1 6 0 0,6 1 2 16,-2-5-1-16,-2 0 0 0,2-6 2 0,-4-1-4 16,2-3 1-16,-2-3-1 0,-1-3 1 0,-10-3-1173 0</inkml:trace>
  <inkml:trace contextRef="#ctx0" brushRef="#br0" timeOffset="81678.28">11410 15812 1168 0,'0'-2'0'16,"0"0"0"-16,0-7 0 0,2-1 46 0,2-5 1 0,-2 0 0 15,3 2 0-15,1-2-15 0,-2-4 0 0,14-2 1 16,-3-13-1-16,2 2-22 0,2 2 1 0,-4 2 1 16,7 3-1-16,-5-1-7 0,0 3 2 0,0 0 0 15,7-3-1-15,-5 3 13 0,0 4 0 0,-4-5 0 16,7-3 1-16,-9 3 4 0,4 3-1 0,-6 2 1 15,6-2 0-15,-6-1-2 0,-5 3 2 0,5-4-1 16,-1 4 1-16,-3 2-14 0,-3 2 1 0,3 0-1 0,-3 2 1 16,-4 2-3-16,6 3 0 0,-1-1 1 0,-5-3 0 15,-5-1-6-15,5 4 1 0,0 3-1 0,0 0 1 16,0-1 14-16,0 3 1 0,0 0-1 0,0 0 1 16,0 4-10-16,0 0 1 0,0 0 0 0,0 2 0 0,0-2 7 15,0-2 1-15,0 2 0 0,0 29 0 0,5 20-14 16,-3 6 1-16,6 7-1 0,-5-9 0 0,7 0 3 15,1 3 0-15,6 7-1 0,-2 23 2 0,5 7-13 16,1-4 2-16,0 7-1556 0</inkml:trace>
</inkml:ink>
</file>

<file path=ppt/ink/ink16.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6:18:21.172"/>
    </inkml:context>
    <inkml:brush xml:id="br0">
      <inkml:brushProperty name="width" value="0.05292" units="cm"/>
      <inkml:brushProperty name="height" value="0.05292" units="cm"/>
      <inkml:brushProperty name="color" value="#FF0000"/>
    </inkml:brush>
  </inkml:definitions>
  <inkml:trace contextRef="#ctx0" brushRef="#br0">9682 2294 464 0,'0'0'0'0,"0"0"0"16,0 0 0-16,0 0 25 0,0 0-1 0,0 0 1 15,0 0 1-15,0 0 5 0,0 0 2 0,0 0-1 16,0 0 1-16,-22 6-15 0,22-6 0 0,3 0 0 15,1 5 0-15,0 1 36 0,-4 3 0 0,2 1-1 16,7-6 1-16,-3 3-54 0,1-3 1 0,3 0-1 16,8-2 2-16,3 7 24 0,3-5 1 0,4 3 0 0,6-7 1 15,9 4-14-15,-4 0-1 0,-1 3 1 0,1-3 0 16,-1-4-6-16,-1 4 1 0,-1-4-1 0,3 0 1 16,2 0-6-16,-3 0 1 0,1 0-1 0,10 0 1 15,9-4-3-15,-4 4 1 0,8-4 0 0,1 4 0 16,-8 0 2-16,-5-5-1 0,1 5 0 0,9 0 1 0,1-2-4 15,-4 2 0-15,21 0 0 0,3-4 1 0,-12 4 0 16,-13 0 0-16,10-4 0 0,-3-3 0 0,1 3-1 16,0 4 2-16,12 0-1 0,3-15 0 0,-10 4 12 15,-5 7 1-15,-2 0-1 0,1-2 2 0,3 1-8 16,-4 5-1-16,13-4 1 0,11 2 1 0,-15-2 14 16,-9 4 2-16,5 0-2 0,2 0 2 0,-3-5-23 0,1 5 1 15,6 0-1-15,4 0 2 0,-10-4 4 0,-5 2 2 16,2 2 0-16,-6 0 0 0,7 0-6 0,-8 0-1 15,16 0 0-15,5 0 0 0,-7 0 22 0,-13 0 0 16,2 0-1-16,0 0 2 0,-4 0-20 0,-1 0 2 16,12 2-1-16,6 2 0 0,-7-4 12 0,-10 0 0 15,2 0 0-15,7-4 0 0,-10 4-17 0,-7 0 1 0,7 0-1 16,1 0 0-16,0-2 2 0,-2-2 0 0,4 4 1 16,2 0 0-16,-9-9 1 0,-3 3-1 0,-8 2 1 15,3-1-1-15,-2 3 18 0,-7-2-1 0,5 0 0 16,-7-3 1-16,3 3-8 0,-8-4 2 0,1 1-2 15,7 3 2-15,-3-2 3 0,-4-3 0 0,0 3 0 16,6 2 2-16,-6-1-15 0,0-1 2 0,4-3 0 16,0 3 0-16,-32 6-1458 0</inkml:trace>
  <inkml:trace contextRef="#ctx0" brushRef="#br0" timeOffset="6668.73">2029 4097 138 0,'0'0'0'0,"0"0"0"16,0 0 0-16,0 0 29 0,0 0 0 0,0 0 0 0,0 0 0 15,0 0 3-15,0 0-1 0,0 0 1 0,0 0 0 16,0 0 6-16,0 0 1 0,0 0 0 0,0 0 0 15,0 0-7-15,0 0 1 0,0 0 0 0,0 0 0 0,0 0-18 16,0 0 1-16,0 0-2 0,0 0 2 0,0 0-9 16,0 0-1-16,0 0 1 0,0 0 0 0,0 0-2 15,0 0 2-15,0 0-1 0,0 0 0 0,28-2 2 16,-17-2 1-16,2 4-1 0,4 0 1 0,-2 0-8 16,7 0 1-16,-3 0 1 0,2-5-1 0,-4 5 9 15,-1 0 0-15,-6 0 1 0,12-4-1 0,1 4-8 0,-5 2 2 16,-8 0-1-16,7-4 1 0,7 2-3 0,-9 2 0 15,-2 3 0-15,2-5 2 0,2-5 2 0,-6 5 2 16,2 5-1-16,6-5 1 0,-6 0-4 0,4 0 1 16,0 0-1-16,0 4 1 0,3-4 13 0,-1 0 1 15,-4 0-1-15,7-4 1 0,-3 4-10 0,9 0 1 16,0 0-1-16,0-5 1 0,8 3 0 0,-2 0 0 0,1 0 0 16,-1-2 2-16,-6-3-2 0,0-1 0 0,4 2 0 15,-4-3 0-15,-2 5-2 0,-3 2 1 0,1 2-1 16,4-5 1-16,-7-3-7 0,1 1 0 0,-5 3 0 15,0-2 2-15,7 6 3 0,-3-4 0 0,1-1 1 16,12 1 0-16,-6 2 17 0,4-2-1 0,-4-1 1 16,6 1 1-16,-1 2-19 0,-3-2-1 0,-5 0 1 15,-1 1 1-15,4 1 4 0,-7 0 1 0,1 2-1 16,2-4 0-16,-3 4-7 0,-4 0-1 0,0 0 1 16,7-6 0-16,-5 1 0 0,1 5 1 0,1 0-1 0,7 0 1 15,-2 0-2-15,-7-4 1 0,9 0-1 0,4 4 1 16,-4 0-1-16,4-2 1 0,-8-3-1 0,8 1 1 15,-8 4 7-15,-7 0 2 0,6 0-1 0,3 0 0 0,-2-4-6 16,-7 2 0-16,-2-2 0 0,6 4 1 0,-1 0 2 16,-5 0 0-16,-2 0 0 0,6 0 0 0,-6 0-9 15,-2 0 1-15,6 0 1 0,-2 0-1 0,-2 0-2 16,4 0 0-16,0 0 0 0,5 0 1 0,-1 0-4 16,3 0-1-16,-3 0 1 0,1 0 1 0,-1 0-4 15,-2 0 0-15,-2 0 1 0,5 0-1 0,-1 0 0 0,-3 0 1 16,-3 0-1-16,-2 4 2 0,-3-2-2 0,-3-2 2 15,-1-2-1-15,9 2 1 0,2 0-10 0,-6 0 1 16,-5 0-1-16,12 0 2 0,-8 0 11 0,-3 0 0 16,-3 0 0-16,7 0-1 0,0 0 2 0,-5 0 0 15,-2 0 0-15,3 0 0 0,6 6 4 0,-3-6-1 16,-5 0 1-16,1 0-1 0,5 0 1 0,0 0 2 0,-1 0 0 16,3 0-1-16,-2 0 0 0,0 0 0 0,4 0 1 15,-5 0 0-15,3 0-6 0,0 0 0 0,-2 0 0 16,10 4 0-16,-3 1 0 0,-3-5 0 0,-3 0 0 15,6 2 0-15,-3 2 3 0,-5-4 0 0,-3 0 1 16,10 0-1-16,0 0 2 0,-6 0-1 0,0 0 1 16,4 4-1-16,-7 1 5 0,3-3 0 0,0-2 0 15,-1 4 1-15,5 0-5 0,-6-4-1 0,2 0 1 16,0 0 0-16,-1 2 0 0,1 3 0 0,-5-1 0 16,5-4 0-16,0 0-4 0,-5 0 2 0,5 0-1 0,-4 4 0 15,3-2 5-15,-5-2 0 0,7 0-1 0,-3 0 1 16,4 0-6-16,-2 0 1 0,-1 0 1 0,3 0-1 15,-2 0-1-15,-7 0 0 0,7 0 0 0,0 2 0 16,-5 0-1-16,1-2 2 0,3 0-1 0,7 0 0 0,-6 0-1 16,4 0 1-16,-6 0-1 0,6 0 1 0,-2 0-1 15,-3 0 0-15,1 0 0 0,4 0 0 0,-2 0-1 16,-2 0 0-16,0 0 0 0,6 0 1 0,-2 0-4 16,-9 0 1-16,5 0 0 0,2 0 0 0,4 0 2 15,-13 0 1-15,3 0-1 0,-3 5 1 0,9-1-4 0,-5-4 0 16,-5 2 0-16,5 2 0 0,1-4-5 0,-5 0 2 15,3 0-1-15,-3 0 0 0,2 0 3 0,5 0 1 16,-7 0-1-16,3 0 1 0,-3 0 2 0,2 0-1 16,-3 0 1-16,1 0 0 0,2 0 0 0,-1 0 1 15,1-4-2-15,1 2 2 0,-7 2 0 0,4 0 0 16,2 0 0-16,-1 0 1 0,1 0 0 0,-2 0 1 0,-2 0-1 16,7 0 1-16,-7 0 5 0,7 0-1 0,-7 0 1 15,4 0 1-15,-1 0-7 0,1 0 0 0,-6 0 0 16,11 0 0-16,0-4-5 0,-5 4 1 0,3-5-1 15,-3 5 1-15,-4 0-2 0,2 0 0 0,3 0 1 16,-3-4-1-16,3 2 6 0,-1 2 0 0,-2 0 0 16,3 0 0-16,-3 0 0 0,-4 0 1 0,7 0-1 15,-1 0 1-15,5 0-1 0,-1 0 2 0,-1 0-2 16,-3 0 1-16,-3-4-1 0,1 0 0 0,2 1 0 16,5 3 0-16,-4 0 2 0,1 0 0 0,-1 0 0 0,-3 0 1 15,2 0 0-15,-4 0 2 0,3 0-2 0,-1 0 1 16,2 0-2-16,1 0 0 0,-1 0-1 0,-6 0 1 15,11 0 5-15,-7 0 0 0,7 0-1 0,-9 0 2 16,3 0 0-16,-1 0 0 0,-2 0 0 0,7 0 1 16,-1 0-5-16,3 0 1 0,0 0-1 0,-1 0 2 0,5 0 3 15,-2 0 0-15,4 0 0 0,11 7 1 0,0-3-9 16,0-2 1-16,0 7 0 0,0 1 1 0,-28-10-1293 16</inkml:trace>
  <inkml:trace contextRef="#ctx0" brushRef="#br0" timeOffset="9057.54">7282 4284 12 0,'0'0'0'0,"0"0"0"15,0 0 0-15,0 0 0 0,0 0 0 0,0 0 0 16,0 0 0-16,0 0 26 0,0 0-1 0,0 0 1 16,0 0 1-16,0 0 16 0,0 0 1 0,0 0-1 15,0 0 1-15,4-19 2 0,-4 15 0 0,0 2 0 16,0-1 0-16,7 1-42 0,-3 2 0 0,-4-4-1 15,6-2 2-15,5 1 5 0,0-3 1 0,-5 4 0 0,5 2 1 16,6-3 4-16,-2-1 2 0,-4 6-1 0,2-4 1 16,2-1-13-16,-2 5-1 0,2-4 1 0,2 2 0 15,-4 2 7-15,-2 0-1 0,6 0 0 0,-2-4 0 16,4 4-3-16,0 4 1 0,-6-4-1 0,11 0 1 0,-5 0-5 16,1-4 2-16,-3 4 0 0,4 0-1 0,1 0 0 15,1 0 0-15,-6 4 1 0,5-4 0 0,-1 0 1 16,-3 6 2-16,-3-1-1 0,-3-5 1 0,6 0-9 15,-8 0 1-15,1 4-1 0,6-2 1 0,-2 2-1 16,-2 1 0-16,4-1 0 0,1-2 2 0,1 2 4 16,-2 0 2-16,-4 1 0 0,4 1 0 0,-2-2 4 0,-2 1 2 15,2 1-1-15,9-2 1 0,4 3-8 0,-7-3 2 16,7 2 0-16,6 3 0 0,-6-5-6 0,-2-4 1 16,-2 2 1-16,10 2-1 0,-6-8-2 0,-7 2 2 15,7-2-1-15,0 4 0 0,-4 0-1 0,-3 0 0 16,5-4 0-16,-3-1 1 0,1 3 0 0,-2-2 0 15,-1 0 0-15,7-3 2 0,-4 3-3 0,3 0 0 0,6-1 0 16,7-1 0-16,-7 0 1 0,-5 1 2 0,4 5-2 16,2-4 1-16,-2 0-3 0,-4 2 0 0,-8 2 0 15,12-2 2-15,-11 0-2 0,1-3 0 0,1 5 0 16,5 0 0-16,-4-4-3 0,-7 2 2 0,2-2-1 16,1 4 1-16,7 0-4 0,-1 0 2 0,-2 4 0 15,8-8-1-15,-4-1 0 0,2 5-1 0,-4 0 1 16,4-6-1-16,-4 2 4 0,-3 4 1 0,3 0-1 15,-2-4 1-15,-1 4 0 0,-6 0 0 0,5 0 0 16,-1-7 0-16,-4 3 1 0,7 4 0 0,-5 0 0 0,-1 0 0 16,-1-4 11-16,-4-3 0 0,8 7-1 0,-4 0 2 15,5-4 20-15,-5 0 1 0,4 4 0 0,12-4-1 16,-3 1-13-16,-5 3 1 0,3-4-1 0,2 4 0 0,-2-4 3 16,-6 4 0-16,6-4 1 0,-7 2-1 0,1-3-8 15,-3 5 1-15,-2 0-2 0,2-4 2 0,1 0-7 16,-10 2 0-16,5-3 0 0,3 1 1 0,-1 4 0 15,-4 0 0-15,-5-2 0 0,3 0 1 0,2 0-3 16,-2 2 1-16,-1 0-1 0,3-4 1 0,4 4-9 16,-6 0 1-16,0 0 0 0,10 0 0 0,3 0-2 0,-9-5 1 15,2 5-1-15,7-4 1 0,-3 4-1 0,-4 0 0 16,5 0 0-16,6-2 1 0,4 2 0 0,-2 0 0 16,-2-4 0-16,4 4 1 0,0-5 3 0,-4 3 1 15,7 0-1-15,-3-4 2 0,-32 6-1098 0</inkml:trace>
  <inkml:trace contextRef="#ctx0" brushRef="#br0" timeOffset="14650.28">11032 11479 12 0,'0'0'0'0,"0"0"0"0,0 0 0 0,4-21 0 16,3 21 0-16,-7 0 0 0,2 0 0 0,-2 0 0 0,4 0 0 16,0-2 0-16,-1 2 0 0,1 0 0 0,0-5 0 15,5 1 0-15,-5 0 0 0,3 2 0 0,-3-3 0 16,7-1 0-16,-1-3 0 0,-3 3 0 0,-3 0 0 0,-2-1 0 16,2 1 0-16,-1 0 0 0,1 1 0 0,0 5 0 15,-4-4 0-15,2 2 0 0,-2 0 0 0,5 2 0 16,-5 0 0-16,4-2 0 0,-4 0 0 0,0-1 0 15,0 3 0-15,0 0 0 0,0 0 0 0,0 0 0 16,0 0 0-16,0 0 0 0,0-4 0 0,0 2 0 0,0 0 0 16,0 2 0-16,0 0 0 0,0-2 0 0,0 0 0 15,0 0 0-15,0 2 0 0,0 0 32 0,0 0 1 16,0 0-1-16,0 0 1 0,0 0 14 0,0 0 1 16,0 0 0-16,0 0 0 0,0 0-4 0,0 0 0 15,0 0 1-15,0-5 0 0,0 3 7 0,0 0 1 16,0 0-1-16,0 0 1 0,0 0-9 0,0 2 0 0,0-5-1 15,0 3 1-15,0 2-8 0,0 0 0 16,0 0 0-16,0-2 0 0,0 0-6 0,0 0 0 0,0 0 1 16,2 2-1-16,5-4-2 0,1 1 0 0,-1 1 0 15,3-2 0-15,-3-2-4 0,8-1-1 0,-2 3 1 16,-3 4 1-16,3-6-3 0,-2 1 2 0,0 1-1 16,-1-2 1-16,1 2-5 0,-4 4 0 0,-1 0 0 15,-2 0 1-15,7-7-8 0,0 3 2 0,-9 2-1 16,9 0 1-16,-1 2-4 0,8-7 0 0,-8 3 0 15,7 0 0-15,9 0 13 0,-2-1-1 0,-3 1 1 16,3 2 0-16,4-2-16 0,-2-1 0 0,-3 3-1 0,1-2 2 16,2 0 3-16,-9 2 2 0,11 2-2 0,4-5 1 15,-9 1-12-15,5 0 1 0,0 0-1351 0</inkml:trace>
  <inkml:trace contextRef="#ctx0" brushRef="#br0" timeOffset="16392.16">3304 7890 12 0,'0'0'0'0,"0"0"0"0,0 0 0 0,0 0 0 16,0 0 0-16,26 0 0 0,-11-4 0 0,2 4 0 15,1 0 0-15,-1 0 0 0,-2-4 0 0,6 1 0 16,-4 3 0-16,1 0 0 0,-1-4 0 0,4 0 0 16,-10 2 0-16,2 2 0 0,4-2 0 0,0 0 2 0,2-3 1 15,-10 5 1-15,13-6-1 0,-5 2 27 0,2-1 2 16,0 5-2-16,14-4 2 0,-1 2-1 0,4 0 0 15,1 0 1-15,3 2-1 0,-5 0 1 0,3-5-1 16,-5-1 1-16,7 2-1 0,-3 0-3 0,-3-1 1 16,1 5 0-16,-3-4 1 0,2 2-9 0,1-2 0 15,3-3 1-15,12 5 0 0,5 0-7 0,-3-2 0 0,6 0-489 16</inkml:trace>
  <inkml:trace contextRef="#ctx0" brushRef="#br0" timeOffset="21871.65">22991 11458 941 0,'0'0'0'0,"0"0"0"0,0 0 0 0,-22 17 98 0,16-13-1 0,-1-2 1 0,-4 2 0 15,5-4-18-15,2 0 2 0,4 2 0 0,0 1 0 0,0-1-50 16,0 0-1-16,0-2 0 0,0 0 2 0,0 0-12 16,0 0 1-16,0 0-1 0,-2 0 0 0,2 0-21 15,2 0 0-15,-2 0 0 0,4 0 1 0,-4 0 0 16,0 0 2-16,-4 0-1 0,10 0 0 0,5 0-2 16,4 0 0-16,-2 0 0 0,15 2 1 0,4 2 6 0,-4 0 0 15,0-1-1 1,0-1 1-16,-5 0-7 0,-1 2 0 0,-1-4 0 0,3 4 0 0,2-2 1 15,-7-2 2-15,9 3-2 0,-3 3 1 0,-3-2 5 0,-3-2 1 16,3 3-2-16,1 1 2 16,5-2 0-16,2 0 0 0,-2 1 0 0,7 1 1 0,-1 0 0 0,5-1 0 31,-5-1 0-31,5 2 1 0,-5 3 14 0,-2-1 2 0,2-1-1 0,1 1 1 0,-3 3-6 0,0-5 1 16,-8 7 1-16,2-2-1 0,-3-5 4 0,-1-2 0 15,1 1 1-15,1 1 0 0,-3 2-4 0,1-8 2 16,1 5 0-16,5-5-1 0,0 0-8 0,-2 0 0 15,-2 0 0-15,8-2 1 0,-9 4-6 0,-5 0 0 0,3-2 0 16,3-4 0-16,1 1-10 0,-12 3 1 16,-13 0-1873-16</inkml:trace>
  <inkml:trace contextRef="#ctx0" brushRef="#br0" timeOffset="23693.25">3010 12274 12 0,'0'0'0'0,"0"0"0"16,0 0 0-16,0 0 0 15,0 0 0-15,0 0 0 0,0 0 0 0,0 0 0 0,0 0 0 16,0 0 0-16,0 0 0 0,0 0 0 0,0 0 0 0,0 0 0 16,0 0 0-16,0 0 0 0,0 0 0 0,0 0 0 15,0 0 0-15,0 0 0 0,0 0 0 0,0 0 0 16,0 0 0-16,0 0 0 0,0 0 0 0,0 0 0 16,0 0 0-16,0 0 0 0,0 0 0 0,0 0 0 0,0 0 0 15,0 0 0-15,0 0 0 0,0 0 0 0,0 0 0 16,0 0 2-16,0 0 1 0,-21 15 1 0,25-15-1 15,-2 0 43-15,3 0 1 0,-1 0-1 0,-4-2 1 16,2 0-9-16,-2 0 0 0,4-1 0 0,1 1 0 0,-3 2 18 16,2 0 0-16,-4 0 0 0,2 0 2 0,3 0 4 15,-5-4 2-15,6 2 0 0,-6 0 0 0,11 2-14 16,-5 0-1-16,-2-2 0 0,-4 0 2 0,7-1-13 16,-3-1 1-16,0 4-1 0,3-2 2 0,4-2-12 15,-5 2 0-15,0 2 0 0,1-2 1 0,4-5-8 16,-7 3 1-16,2-2-1 0,9 3 0 0,-2 1-18 0,2-2-1 15,-2 0 0-15,4 2 0 0,-2-3 4 0,-4 1 0 16,2 4-1-16,4 0 1 0,0-4-5 0,-2 0 1 16,-4 2 0-16,6 2 1 0,7 0-2 0,-9-3 0 15,-4 1 0-15,2 2 0 0,4-4-2 0,-2 4 1 16,-5 0 0-16,3 0 0 0,5 0 1 0,-3 0 1 16,-3 4 1-16,3-2-1 0,-4 1-2 0,0-3 0 15,-5 0 0-15,12 2 0 0,-1 2-1 0,-7 0 1 0,1-4 0 16,2 0 0-16,-2 0-1 0,0 0 0 0,-1 0-1 15,5 4 1-15,-2-1-2 0,-2-1 0 0,4 0-1 16,9 2 1-16,-3 0-2 0,3-2 1 0,-1 3-1 16,3 1 2-16,-5 0 2 0,3-3 1 0,-2-3-1 15,-3-3 1-15,2 6 2 0,1 1 1 0,-5 0 0 16,7-2 0-16,1 2 1 0,-8 3 2 0,1 1 0 16,5-1-1-16,-8-5-2 0,0 0-1 0,5 2 0 0,1-2 1 15,1 0-3-15,-5 1 0 0,-4-1 0 0,2 0 1 16,2 2-2-16,-6 0 1 0,1-2 0 0,10 3 0 15,6-1-2-15,-7-4 1 0,3 4-1 0,4 0 1 16,0-1-4-16,-7 1 2 0,7-4-2 0,-2 2 2 0,-7-2 5 16,3 0 0-16,1 0 1 0,-1 2 0 0,-1-2 9 15,-8 0 2-15,2 2-1 0,-2-2 1 0,2-2-14 16,-2 2 1-16,2 4-1 0,-2-4 1 0,6-2 8 16,-6 2 1-16,-2 0-1 0,6 0 1 0,0 0 3 15,-2-2 0-15,-2 0 0 0,8 0 1 0,1-5-7 16,-9 3 1-16,4 0-2 0,9-2 2 0,-5 1-2 0,-8 3 0 15,11 0 0-15,-5-6 1 0,0 3-5 0,-2 3 0 16,-6 2 1-16,4-4 0 0,-2-2 0 0,-2 1 2 16,-5 1-2-16,5 2 2 0,0 0-4 0,-1 0 1 15,-10-3-1-15,11 5 1 0,0 0 1 0,-5-4 0 16,1 0-1-16,4 2 2 0,-1-2 2 0,1-1 2 16,-5 3-1-16,9 0 1 0,3 0-4 0,-1 2 1 15,0 0-1-15,9 0 2 0,-3 0-8 0,5-4-1 0,-4 2-1291 16</inkml:trace>
  <inkml:trace contextRef="#ctx0" brushRef="#br0" timeOffset="31272.29">9542 12502 124 0,'0'0'0'16,"0"0"0"-16,0 0 0 0,0 0-13 0,0 0 0 16,0 0 1-16,30 10 0 0,-8-10 9 0,-9 0 1 15,2 0 0-15,-2 0 1 0,8-4 23 0,-6 2 1 16,-4-2-1-16,2-1 2 0,2 1 7 15,-2 0 2-15,-3-3-1 0,8-1 1 0,-1 2-28 0,0-3 1 0,-2 5-1 16,6-3 1-16,3-3 23 0,0-1 0 0,-5 3 1 16,7 3-1-16,-5-1-16 0,1-2 1 0,-5-1-1 15,4 0 2-15,-4 1 13 0,1 2 1 0,-3-3-1 16,4 3 1-16,-8-1-6 0,-1 3 0 0,5 0 0 16,-2 0 0-16,4-1 0 0,-6 1 0 0,0 2 0 15,0-4 0-15,10-1 0 0,-4 1-1 0,-4 2 1 16,4 1 0-16,-6 1-8 0,8 0-1 0,-6-4 1 0,11 4 0 15,-5-3-5-15,1-1 0 0,1 0 0 0,7 1 0 16,-4-1 0-16,-3 4 0 0,0 0 0 0,7-2 0 16,-4-1-2-16,-3 1 1 0,-3 2-1 0,3 2 1 15,1-6 6-15,-5 1-1 0,-4 1 1 0,8 0-1 16,-4 0-10-16,-2-1-1 0,-2 3 0 0,4-2 2 16,5 2 17-16,-5-2 1 0,0 1-1 0,-2 1 2 0,2-2 5 15,5 2 0-15,-9 2 0 0,12-2 2 0,-1-2-8 16,-3 1 1-16,3 3-1 0,4 0 1 0,-2-4 0 15,-3 2-1-15,5 4 1 0,0-2 0 0,-4 0-14 16,2 0 1-16,-5 0-1 0,-2 0 1 0,3 4 0 0,-11 1 0 16,6-3 1-16,6 2-1 0,3-4-3 0,-9 0 1 15,-4 4 0-15,6-2 0 0,-1 3-5 0,-1-1 2 16,-4 0-1-16,8-2 1 0,1 0-2 0,-1 1 2 16,-2 1 0-16,7 2-1 0,2-2 0 0,-4-1-1 15,4 3 1-15,-3-6-1 0,-1 4 1 0,-7 0-1 16,7 1 1-16,4-3-1 0,-7 2 1 0,-4 2-1 0,0-6 1 15,5 3-1-15,-1 1 1 0,-6 0-1 0,-2 0 1 16,11-4-1-16,-3 0-3 0,-6 0 1 0,-2 0 1 16,4 0-1-16,5 0-1 0,-1 0 0 0,-8 0 0 15,9 0 0-15,1 0-1 0,-1 0 1 0,4 0 1 16,-3 0-1-16,5 0 7 0,-4 0 1 0,4 0-2 16,4-4 2-16,-4 2-8 0,-11 2 2 0,0 0-1 15,5-2 0-15,-1-2 5 0,-8 1 1 0,2 3-1 16,2 0 0-16,-4-6 1 0,-2 4 1 0,4 2 0 15,2-2 0-15,0-2 5 0,-6 4-1 0,2 0 1 0,-3 0 0 16,1-5-7-16,0 3 1 0,-5 2-1 0,5 0 0 16,0-2 3-16,-7 2 1 0,2 0-1 0,5-2 1 15,-4-2 2-15,3 4 1 0,-3 0-1 0,1-2 2 16,1 2-4-16,2 0 1 0,-7 0 0 0,7 0 0 0,-9 0 1 16,-2 0 2-16,8 0 0 0,-5 0-1 0,5 0-6 15,-6 0 0-15,-2 0 0 0,5 0 1 0,-3 0 10 16,2 0 1-16,-4 0 0 0,0-3 0 0,7 1-9 15,-3 0-1-15,-4 0 0 0,6 2 1 0,-1 0 5 16,-3 0 1-16,2 0-2 0,7 0 2 0,-5 0-16 16,5 0 0-16,0 0 0 0,12 0 2 0,5 0-2 0,4 0 1 15,-4-4-1-15,4 2 1 0,-1-3-2 0,-6 1 0 16,12 0-1791-16</inkml:trace>
  <inkml:trace contextRef="#ctx0" brushRef="#br0" timeOffset="35224.56">18217 12393 791 0,'0'0'0'0,"0"0"0"0,0 0 0 0,0 0 36 15,-33 9-1-15,23-9 1 0,5 6 1 0,-1-6-1 16,6 2 0-16,-2-2 0 0,2-2 1 0,-5 2-3 16,1 0 1-16,4 0-2 0,0 0 2 0,-2 0-18 15,-2-4 0-15,-1 4 0 0,5 0-1 0,0 0-7 16,0 0 0-16,0 0 0 0,0 0 1 0,0 0 2 0,0 0 0 15,0 0-1-15,5 0 2 0,1 4-9 0,3-2 1 16,-3 2-1-16,5 5 1 0,2-3-5 0,-2 3 1 16,4-9-1-16,-3 2 1 0,6 0-1 0,-8 0 1 15,1 0-1-15,0 0 1 0,-5 3-1 0,1-5 0 16,3 4 0-16,5 0 1 0,-2 3 10 0,-2-7 1 16,4 2-1-16,-2 2 0 0,2 0 1 0,-4 0 1 0,-3-4-1 15,7 5 2-15,3 1-1 0,-1 3 2 0,0-3-1 16,11-2 1-16,0 0-3 0,-3 1 0 0,-1-1 1 15,4 0 0-15,0-2-4 0,-5 0 0 0,5 1 0 16,5-6 1-16,-8 3 0 0,-5 3 0 0,8-3 1 16,4-5-1-16,0 1-6 0,-8 2 1 0,-1 2-1 15,-1-2 2-15,-1-2-2 0,-4 1 2 0,0 3-1 16,11-2 1-16,0 0 15 0,0-2 1 0,0 4-1 16,0 0 1-16,0-2-7 0,-7 2 1 0,3 0-2 15,2 0 2-15,-7 2-16 0,0 2 1 0,1-2 0 0,-3-4 0 16,-2 4-1-16,-2 0 0 0,2-2 0 0,2 3 2 15,-2-1 3-15,-6 0 2 0,10-2-1 0,0 0 0 16,1 0 12-16,-8 0 1 0,3 2-1 0,-2-2 1 0,-2 2-4 16,2 2 0-16,-2-2-1 0,-1-2 1 0,1 0-6 15,0 0 1-15,0 0-1 0,-1 0 1 0,3 0 6 16,4 0 0-16,-6 0 0 0,0 3 1 0,0 1-7 16,-1-2 1-16,-3-4 0 0,-1 0 1 0,5 0-10 15,-7 2 1-15,-2 0 0 0,3 0 0 0,-1 0-2 16,-2 0 1-16,-2 0 1 0,4 0-1 0,-4 0 1 15,5 0 1-15,-5 0-1 0,-5 0 1 0,5 0 0 0,0 0-1 16,0 0 0-16,0 0 2 0,0 0-2 0,0 0 2 16,-4 0-1-16,4 0 1 0,4 0-1 0,1 0 1 15,-3 0-1-15,-2 0 1 0,0 0 3 0,0 0 1 16,0 0-2-16,0 0 2 0,0 0 4 0,0 0-1 16,0 0 0-16,0 0 2 0,0 0-2 0,0 0 1 15,0 0-1-15,0 0 1 0,0 0 1 0,0 0-1 16,0 0 1-16,0 2 0 0,0 2-6 0,0 0 1 0,0-2-1 15,0 3 1-15,0-5-3 0,0 2-1 0,0-2 1 16,4-2 1-16,-4 2-1883 0</inkml:trace>
  <inkml:trace contextRef="#ctx0" brushRef="#br0" timeOffset="36473.57">3154 9232 941 0,'0'0'0'16,"0"0"0"-16,37 14 0 0,-12-9 22 0,-1-3 1 16,4-4-1-16,-2 2 1 0,4-5 4 0,6 5 1 15,-6-6-1-15,5-2 1 0,-3-1-26 0,2-2 0 16,3 1 1-16,-7-5-1 0,-2 0-3 0,6 4 1 15,-4-1 0-15,6-5 0 0,3 2-4 0,0 4 2 16,10-4 0-16,3 5 0 0,-3 5-1 0,-10-5 2 0,1 1-1 16,3-1 1-16,0-1-3 0,-6 7 1 0,-5-5 0 15,2 3-1-15,5-1 0 0,-5 5 0 0,14-2 0 16,-1-4 1-16,-2 1-6 0,-7 1 1 0,1-1 0 16,6 3 0-16,-2-2 6 0,-11 4 0 0,5 0-1 15,-5-3 2-15,2 5-7 0,-6-4 2 0,11 0-1 16,6 2 0-16,4 2 5 0,-4-5 0 0,16 1-1 15,1 2 2-15,-2 0-1 0,-15 0 1 0,7-2-767 0</inkml:trace>
  <inkml:trace contextRef="#ctx0" brushRef="#br0" timeOffset="39935.62">7565 4161 640 0,'0'0'0'16,"0"0"0"-16,0 0 0 0,0 0 60 0,0 0-1 16,0 0 1-16,0 0-1 0,0 0-22 0,0 0 1 15,0 0-1-15,0 0 2 0,0 0-41 0,0 0 2 16,0 0 0-16,0 0 0 0,0 0 0 0,0 0 2 16,0 0-1-16,0 0 0 0,24-7 0 0,-15 7 1 15,-3 0-1-15,7-4 2 0,13 0-1 0,-3 0 1 0,3 2-1 16,4-3 2-16,-2 1-3 0,-7 2 1 0,7 2 0 15,0-4 1-15,-4-1-2 0,-9 5 0 0,6 0 0 16,-1-4 0-16,1 4-1 0,-6 4 1 0,-2-4 0 16,8 0 0-16,-3 0-1 0,-3 0 2 0,-2 5-2 15,8-10 1-15,3 5-1 0,1 0 0 0,-7 0 0 16,12 0 1-16,-5 0 0 0,3 0 1 0,7 5-1 16,-3-3 2-16,2 2-6 0,-2 0 2 0,5 1 0 0,6 1 0 15,-2-6-7-15,-9 4 1 0,2-4-784 16</inkml:trace>
  <inkml:trace contextRef="#ctx0" brushRef="#br0" timeOffset="42072.74">7688 13254 12 0,'0'0'0'0,"0"0"0"15,0 0 0-15,0 0 14 0,-28-2 1 0,21 0 0 16,3 0-1-16,-2 0 32 0,1 2 0 0,5 0 0 15,-6 0 1-15,2 0-7 0,4 0-1 0,-7-5 0 0,3 3 2 16,2 2-10-16,-3 0 2 0,3 0-2 0,2-4 2 16,-8 2-18-16,6 2 2 0,-3 0-1 0,1-2 1 15,2 0-3-15,2 2 1 0,0 0-1 0,-4 0 1 0,-3 0 15 16,7 0 2-16,0 0-1 0,-4 0 1 0,-3 0-10 16,7 0 2-16,0 0-2 0,0 0 2 0,-4 0 5 15,4 0 0-15,0 0 0 0,0 0 1 0,0 0-8 16,0 0-1-16,0 0 0 0,0 0 1 0,0 0-3 15,0 0 1-15,0 0-1 0,0 0 1 16,0 0-12-16,-6 0 1 0,6 0-1 0,0 0 1 0,0 0-2 0,0 0-1 16,0 0 1-16,0 0 1 0,0 0-4 0,0 0 2 15,0 0 0-15,0 0-1 0,0 0 0 0,0 0-1 16,0 0 1-16,0 0-1 0,6 0-3 0,-2 0 2 16,-4 0-1-16,0 0 0 0,0 0-3 0,0 0 0 15,0 0 0-15,0 0 0 0,0 0 1 0,7 0 1 16,-3 0 0-16,-4 0 0 0,7 0-3 0,-3 0 1 0,-2 0-2 15,2 0 2-15,1 0 1 0,-3 0 0 0,-2 0 0 16,8 0 0-16,-6 0 11 0,-2 0 1 0,0 0-1 16,0 0 0-16,0 0 7 0,0 0 1 0,0 0-1 15,0 0 1-15,0 0-8 0,0 0 1 0,0 0-1 16,0 0 0-16,0 0 6 0,5 0 0 0,-3 0 0 16,9 0-1-16,-7 0-9 0,2 0 0 0,1 0 0 15,1 2-1-15,5 4 0 0,2 3 1 0,-2-9-2 16,-2 0 2-16,6 0 8 0,-8 0-1 0,-1 0 1 0,7 6-1 15,-2 3-7-15,-2-7 0 0,-7 0 0 0,9 0-1 16,-2 0 0-16,-3-2 0 0,1 0-1 0,2 0 1 16,-1 0 3-16,1 0 1 0,-4 0-1 0,1 2 1 15,1 2-6-15,1-8 1 0,-5 4-1 0,5 0 1 16,3 0-4-16,-8 0 1 0,1 0 0 0,9 0 1 0,-4 0 0 16,-3-2 2-16,3-4-2 0,-7 4 1 0,3-3-2 15,-1 3 0-15,5-2-1 0,0 2 1 0,-5 2-2 16,3 0 1-16,-7-2 0 0,2 2 1 0,1 0-2 15,-5 0 0-15,2 0 0 0,4 0 0 0,-4 0 0 16,0 0 0-16,-2 0 0 0,7 0 0 0,-7 0-2 0,0 0 1 16,4 0 0-16,-4 0 1 0,7 0-3 0,-1-5 1 15,-2 3-2-15,11-4 2 32,-15 6-1296-32</inkml:trace>
  <inkml:trace contextRef="#ctx0" brushRef="#br0" timeOffset="42718.49">8445 9008 614 0,'0'0'0'0,"0"0"0"15,0 0 0-15,0 0 33 0,0 0 1 0,0 0-2 16,0 0 2-16,0 0-16 0,0 0 1 0,0 0 0 15,0 0 0-15,0 0-17 0,0 0 2 0,0 0-2 0,0 0 1 16,0 0 11-16,0 0 0 0,22-6 1 16,-20 0 0-16,4 1-7 0,-1 1 1 0,1 0 0 0,5-3 2 15,0 3 11-15,-5-2 2 0,3 6-2 0,1-2 2 16,-3 0-6-16,-1-3-1 0,1 5 1 0,3 0 2 16,1 0-8-16,-4 0 0 0,-3 0 1 0,13 0-1 0,7 0-14 15,-3 0 1-15,5 0-1 0,4 0 1 0,4 0 0 16,5 5 0-16,0-3 0 0,6 0 1 0,-7 0-11 15,-5 2 1-15,12 0-825 0</inkml:trace>
  <inkml:trace contextRef="#ctx0" brushRef="#br0" timeOffset="43457.91">13389 8762 740 0,'0'0'0'16,"0"0"0"-16,0 0 0 0,0 0 27 0,0 0 0 16,0 0 0-16,0 0 1 0,0 0-11 0,0 0 0 0,0 0-1 15,0 0 1-15,0 0 4 0,0 0-1 0,0 0 0 16,0 0 0-16,0 0-18 0,0 0 1 0,0 0-1 16,28-5 0-16,-15 5 23 0,4 0 1 0,4 0-2 15,-3 0 2-15,5 0 4 0,3 0 2 0,-5-4-2 16,3 4 2-16,4 0-2 0,0 0 0 0,6-2 0 15,11-2 2-15,-2 4-1 0,-9 0 1 0,1-2-1 16,3 2 2-16,-5-2-12 0,-5-3 1 0,6 1 1 16,-2 4-1-16,-4-4-12 0,-4 2 1 0,8-3-1 15,-4-1 1-15,4 2-8 0,-2-3 1 0,2 5-1 0,9-4 0 16,-13-3-3-16,4 7 1 0,0-2-1 0,3 0 2 31,-3-3-2-31,-9 3 0 0,1-4 0 0,8 1 0 0,3 3-2 0,-3 0 2 0,-2-3 0 0,-9-1 0 0,-21 8-1218 16</inkml:trace>
  <inkml:trace contextRef="#ctx0" brushRef="#br0" timeOffset="44830.5">10425 13248 187 0,'0'0'0'0,"0"0"0"16,0 0 0-16,-24 6 61 0,13 1-1 0,3-7 1 15,1 0-1-15,-4 6-33 0,1 2 0 0,3-8 0 16,1 3 0-16,-5-1-27 0,7-2 1 0,2 0-1 15,-5 0 1-15,3 0-1 0,4 0 0 0,-4 0 0 16,-3 0 0-16,7 0 3 0,-4 0-1 0,4 0 0 16,0 0 0-16,-7 0 18 0,7 0 1 0,-2 0-1 15,0 0 1-15,2 0 2 0,0 0 0 0,0 0 0 0,0 0 0 16,0 0 0-16,0 0-1 0,0 0 1 0,0 0 0 16,0 0-4-16,0 0 1 0,0 0-1 0,4-2 2 15,7-1-8-15,4-3 1 0,2 2-1 0,7-5 2 16,8-1-6-16,-12 1 1 0,1 1-1 0,5 3 1 15,-3 1 16-15,-5-2-1 0,-1-1 1 0,11 3 1 0,-7 0-9 16,1-2 0-16,-1-1 0 0,3 1 1 0,-7 2-11 16,4-5 0-16,1 3 0 0,-3-1 1 0,3 1 3 15,-5 0 0-15,-2-1 1 0,-2 3-1 0,4-2 0 16,-2 3 1-16,-2 1-1 0,4-2 2 0,-6-2-7 16,-1 4 1-16,5-3 0 0,2 3 1 0,-4-2 13 15,-2 0 1-15,-4 1-1 0,3 3 2 0,5 0-7 0,-4 0 1 16,0 0-1-16,0 0 1 0,1 0-12 0,6 0 2 15,-8 0 0-15,1 0 0 0,0 0 12 0,-9 0 1 16,6 0 1-16,5 0-1 0,5 0-19 0,-8 0 2 16,1 0-1-16,6 0 0 0,5 0 0 0,1 3 0 15,-6 1-1218 1</inkml:trace>
  <inkml:trace contextRef="#ctx0" brushRef="#br0" timeOffset="48416.26">18309 5621 1255 0,'0'0'0'0,"0"0"0"0,0 0 0 0,21 0 64 16,-4 0 0-16,-1 0 0 0,1 0 1 0,6 0-21 0,-1 0 1 16,-1 0-1-16,7 0 1 0,4 0-21 0,-4 0 2 15,9 0-1-15,12 0 1 0,-4 0-26 0,-2 5 0 16,-2-3 0-16,8-2 0 0,-6 0 0 0,-4 0 1 15,2-2 0-15,4 8 0 0,4-8-1 0,0-2 1 0,9-1 0 16,3 5 0-16,1-4 1 0,-13 0 1 0,3 2-1 16,3-2 1-16,-5-1-2 0,-7 1 1 0,2 2-1 15,6 2 1-15,-1 0-2 0,1 0 1 0,3-4 0 16,4 8 0-16,-11-8-1 0,-8-1 1 0,-3 5 1 16,3 5-1-16,4-5 7 0,-9-7-1 0,-2 5 1 15,3 6 1-15,-1-4 4 0,-2-2 0 0,0 0 1 16,5 4-1-16,2-2 5 0,-12 0 0 0,6 0 0 15,1-2 1-15,-2 0-9 0,-8 2 1 0,2 0 0 16,1 0 1-16,-3 2 3 0,-7 2 2 0,5 1-1 0,1-5 1 16,-1-7 0-16,-5 3 1 0,4 4-2 0,7 0 2 15,0-4-11-15,0 0 0 0,0 1 0 0,13-1 0 16,-5-6 0-16,-1 1 0 0,-3-2 0 0,2 1 0 0,-10-1-26 16,-7-2 1-16,-2-6-1614 0</inkml:trace>
  <inkml:trace contextRef="#ctx0" brushRef="#br0" timeOffset="49168.57">17517 6789 1494 0,'0'0'0'0,"0"0"0"15,0 0 0-15,0 0 55 0,4 0 0 0,0 0 0 0,-1 0 0 16,-3 0-13-16,0 0-1 0,6 0 1 0,-2 0 0 16,7 0-29-16,-5 0 0 0,1 4 1 0,23 0-1 0,4 3-13 15,-4-3 0-15,-2-2 0 0,0 0 0 0,-2 4 6 16,-3-1-1-16,12-1 1 0,-3 2 0 0,-4-6 7 15,0 5 2-15,6 1-1 0,3 2 1 0,1-3-15 16,3 1 0-16,11-2 0 0,-3-4 1 0,0 2 3 16,-8 3 2-16,2 3-1 0,-4-4 0 0,-1-1-5 15,-3 1 0-15,3-4 0 0,1 0 0 0,0 0-1 16,-1 0 0-16,9 0 0 0,7 0 1 0,-7 4 1 16,-4 0 0-16,0-2 0 0,9-4 1 0,-1 2 0 0,-6 7-1 15,3-3 0-15,-1-8 0 0,2 4 10 0,1 4 0 16,5-2 1-16,8-4-1 0,-8 2 1 0,-5 2 0 15,6 0 1-15,-5-4 0 0,-2 0-5 0,-3-2 0 16,3 4 0-16,7 0 1 0,6-5 1 0,-6 1 0 0,0 2 0 16,4-6 1-16,-9 3-3 0,-8 3 1 15,7 2-1-15,-3-8 1 0,0 3 10 0,-2 3 0 0,4 2 0 16,9-4 1-16,-8-2-17 0,-5 6 0 0,-2-2-1 16,2-1 2-16,-11-1 10 0,-2-2 2 0,3 4-1 15,-1 0 0-15,-6-3 2 0,0 1 0 0,4 0 0 16,-2 2 0-16,-2 2-6 0,0 0 0 0,0 0 0 15,0-5 0-15,-2 1 5 0,-9 4 1 0,4 0-1 16,1-4 1-16,-3 2-11 0,-4 2 1 0,-2 2 0 16,4-4 1-16,-6 2 7 0,-1-4 2 0,1 4-1 0,0 0 1 15,2 0-15-15,-2 0 1 0,-1 0 1 0,12-5-1 16,6 3 3-16,0 2-1 0,-5 2 1 0,-1 3-1 16,1-1-6-16,5 2 1 0,2 7-2024 0</inkml:trace>
  <inkml:trace contextRef="#ctx0" brushRef="#br0" timeOffset="50676.73">23179 13550 1168 0,'0'0'0'0,"0"0"0"0,0 0 0 0,-21 0 91 0,14 2-1 0,-3 0 1 0,5 2 0 0,3-2-37 0,-2 3 0 0,2-5 0 0,-2 0 1 16,4 0-36-16,0 0 1 0,0 0 0 0,0 0 1 0,0 0-21 16,0 0 0-16,0 0 0 0,0 0 1 15,0 4-1-15,0 0 0 0,0-4 0 0,0-2 0 0,0 0 0 16,0 2 0-16,0 2 0 0,0-2 0 0,0-2 0 0,0 2 0 15,0 0 0-15,4 0 0 0,2 0 0 0,1 0 0 16,-3 0 0-16,-2-2 0 0,2 2 0 0,3 0 0 16,-7 0 0-16,4 0 0 0,3 0 0 0,-7 0 0 15,4 0 0-15,-2 0 0 0,7 0 0 0,-3 0 1 16,-6 0 0-16,7 2 0 0,3 2-1 0,-3 3 1 0,-3-7-1 16,2 4 1-16,5 0 4 0,0-2 0 15,0-2 0-15,2 4 0 0,2 1 3 0,-3-1 1 0,3 0-1 16,-2-2 1-16,-2 0-4 0,0 1-1 0,0-1 1 15,-5-2 0-15,5 2 0 0,-5 2 0 0,3-2 1 16,-1 0 0-16,7 0-2 0,-2 1 1 0,-2-1-1 16,8-2 1-16,5 0 2 0,-7 0 2 0,0 2-1 15,11-4 1-15,0 0-4 0,-6-1-1 0,1 1 1 16,9-4-1-16,-8-5-4 0,-7-4 0 0,5-6 0 16,6 0 0-16,-7-7-3 0,-4-6 1 0,11-2-1493 0</inkml:trace>
  <inkml:trace contextRef="#ctx0" brushRef="#br0" timeOffset="52294.55">15748 14445 614 0,'0'0'0'0,"0"0"0"0,-39 8 0 0,24-1 42 16,2-5 1-16,-2 2-1 0,-8-2 1 0,10 0-13 15,-2 0 1-15,4 1-1 0,5-1 0 0,-1-2 27 0,-1 2 2 16,-1 2-2-16,1-2 1 0,-3 0-48 0,9-2 2 16,-5 0-1-16,3 0 0 0,0 0-1 0,-3 0 0 15,3 0 0-15,4 2 2 0,0 3 13 0,-7-3 2 16,5-2-1-16,2 0 1 0,-4 0-10 0,4 0 0 16,-4 0 0-16,4 0-1 0,-2 0-8 0,-3 0 1 15,5 0-1-15,0 0 1 0,0 0 11 0,0 0 2 0,-4 0-1 16,8 0 0-16,3-2-19 0,-3 0 2 0,2 2-1 15,5 2 1-15,6 0-2 0,1-2 1 0,3-2 1 16,7 0-1-16,6 2 22 0,-6 0-1 0,0 0 1 16,0-5 0-16,0 3-3 0,4 2 2 0,7-2-2 15,-1-2 2-15,3 0-5 0,-2-1 0 0,4 1 0 16,2 0 1-16,-11 0-11 0,0-1 0 0,9-1 0 16,-4-3 1-16,0 5 10 0,-5 4 2 0,5-4-2 15,-5 0 1-15,5-1-11 0,-1 1 2 0,3 4-1 16,2 0 0-16,-2-4-1 0,-9 0 0 0,0 2 0 0,3 4 0 15,-12-2-4-15,3-2 0 0,4-1-1 0,-4 3 1 16,-7 0-1-16,-8 3 1 0,4 1 0 0,-4-2-1 16,-5-2 17-16,0 0-1 0,5 0 0 0,-4 0 2 15,1 0-9-15,-1 0 2 0,-3 0-1 0,4-2 0 16,12-2-10-16,-1-1 0 0,-8 5 1 0,17-12 0 0,0-1-6 16,0 0 0-16,-7 2-1668 0</inkml:trace>
  <inkml:trace contextRef="#ctx0" brushRef="#br0" timeOffset="53543.26">17070 14666 1243 0,'-2'0'0'0,"2"0"0"0,-15 2 0 16,4 7 57-16,1-7 0 0,3-2 1 0,7 2-1 0,0 0-25 15,0-2 2-15,0 0-1 0,5 0 0 0,-3 0-32 16,2 0 2-16,2-2-1 0,5 0 0 0,11 0-5 15,-1-5 0-15,-8 3 1 0,11 0 0 0,-3-3 1 16,-4-1 0-16,-6 1 0 0,6 3 0 0,-2 0-3 0,-4 0 1 16,2 2-1-16,8-1 1 0,3 3 1 0,-3 0 1 15,1-4-2-15,1 4 2 0,5 0 8 16,4-2 1-16,3 0 0 0,8 0 0 0,-2 0 14 0,-7 2 2 16,4 2-2-16,5 2 2 0,-8 0-6 0,-1-2 0 15,3-2-1-15,1 0 3 0,-8 0-2 0,2 0 1 16,3 0 0-16,14 3 0 0,3 1-1 0,-3-2 0 15,7-2 0-15,4 2 0 0,-13 2-12 0,-4 1 2 16,-2-1 0-16,-2-11 0 0,-1 3 9 0,1 2 1 0,4 2-2 16,4-2 2-16,7-2-12 0,-3-1 0 0,5 1-1 15,4 0 2-15,-15 0-1 0,-10-1 0 0,1-1 0 16,5 4 1-16,-7-2 7 0,3-3 1 0,-9 1-1 16,6 2 1-16,0-1 5 0,9 1 0 0,-2 2 1 15,13 4-1-15,-14-2-3 0,-5-2 1 0,3 4-2 16,1-2 2-16,-7 0 0 0,-2 2 1 0,7 3-1 15,-7 3 1-15,2-4-12 0,2-2 1 0,-1 3 0 0,1 1 0 16,9-2 9-16,-2-2 1 0,4 3-2 0,0 1 2 16,-2 3-22-16,-11-3 1 0,-4 0-2 0,0-4 2 15,-9 5 3-15,7 1 1 0,-3 1 0 0,1 4 0 16,2-3 5-16,-9-3-1 0,7-1 1 16,-14 0 1-16,7-1 0 0,1-3 2 0,-3 2 0 0,13 2 0 15,-7 3-9-15,3-5 0 0,4 0 0 0,-1-2 0 0,-5 3 0 16,2 1 1-16,1 0 1 0,5 1-1 0,-8-3 0 15,-7-2 1-15,-2 3 0 0,10-1 1 0,-8-2-2 16,-4 0 0-16,-4 4 0 0,3-6 0 0,3 5 1 16,-9-3 2-16,3 0-1 0,4-4 0 0,-1 0-1 15,1 0 0-15,-4-1-1 0,8-5 1 0,6-5-3 0,-4-2 1 16,-6-2 0-16,2-21 0 0,-13 38-1899 0</inkml:trace>
  <inkml:trace contextRef="#ctx0" brushRef="#br0" timeOffset="54994.77">18687 7835 375 0,'0'0'0'0,"0"0"0"0,0 0 0 15,0-5 108-15,6 5 1 0,5 0-1 0,10-8 1 0,1 2-62 16,-1-3 1-16,-4 7 0 0,1-2 0 0,-1-5-42 15,-4 3 0-15,2-1-1 0,-2 5 1 0,2 0-7 16,-5-6 1-16,3 3 0 0,13 3 0 0,-2-4-5 16,-1 2 2-16,-4-1-2 0,1 5 2 0,6 0-4 15,-3 0 1-15,5-4-1 0,4 8 0 0,-2 1 12 0,-2-5 0 16,9-5 0-16,-3 5 0 0,0 0 18 0,-6 0-1 16,0-6 1-16,7 4 0 0,-3 0-10 0,-4-2-1 15,4 4 0-15,-2 0 1 0,2 0 12 0,0-5 2 16,-2 5 0-16,3 5 0 0,1-5 5 0,5-7-1 15,-5 5 1-15,5 0 0 0,-1-2-5 0,1-1 1 16,-11 5 0-16,10 0 0 0,-10-2-3 0,0 2 0 0,6 0-1 16,-1 0 1-16,-3-4-9 0,-4 4 0 0,4 0 0 15,6 0 1-15,-6-4 2 0,2 4 0 0,3 0 0 16,3 4 0-16,-3-8-2 0,1 0 1 0,-6 1-1 16,2-1 1-16,-4 4 5 0,-4 0 2 0,2-4 0 15,2 4 0-15,-5-4-3 0,1-1 0 0,-3 3 1 16,1 2-1-16,-5 0 1 0,0-4-1 0,0 0 1 15,5 2 0-15,-1-3 0 0,-4-3-1 0,-2 6 1 16,5 4-1-16,1-2-7 0,1-4-1 0,-1 2 1 16,9 2-1-16,-4-5 1 0,-7 1 1 0,-2 2-2 0,3 2 2 15,-7 0-8-15,-3-2 0 0,1 0-1 0,6-3 2 16,-6 3 2-16,-5 2-1 0,1 0 0 0,4 0 1 16,-1 0 7-16,-3 0 1 0,-3 0 0 0,2-2 0 0,5 0-4 15,-4 2 0-15,1 0 0 0,-1 0 1 0,-1 0 2 16,1 0 1-16,1 0 0 0,-1-4 0 0,-3-1-7 15,-2 5 1-15,2 0-1 0,-2-4 0 0,3 2 4 16,-1 2 0-16,-2 2-1 0,-2 0 1 0,4-2-9 16,3-2 1-16,-7 0-2 0,0 2 2 0,0-4 8 15,0 4 1-15,4 0-1 0,-2 0 0 0,3 0-10 0,-1 0 1 16,-4 0-2-16,0 0 2 0,0-4 9 0,0 1 1 16,0 3-2-16,0 0 2 0,0 0-11 0,0 0 1 15,0 0-2-15,2 0 2 0,2 0-1 0,1 0 0 16,-3 0 0-16,-2-2 1 0,4 0-2 0,-4 2 1 15,0 0-1-15,0 0 1 0,0 0-1 0,0 0-1 16,0 0 0-16,0 0 1 0,0 0-1 0,0 0 1 16,0-4-1-16,0 4 1 0,0 0-1 0,0 0 1 15,0 0-1-15,2 0 1 0,3-4-1 0,1 2 1 0,-6-1-1 16,0 3 1-16,4 0-4 0,-4-2 1 0,5 2 0 16,-3-4 1-16,-2 4-2 0,4-4 0 0,-2 4 0 15,-2 0 0-15,0 0 1 0,0 0 2 0,0 0-2 16,0-2 1-16,0 0-1 0,0-1-1 0,4 3 0 15,3 0 0-15,-7 0-1 0,4 0 0 0,-4 0 0 16,4 0 0-16,-1 0 0 0,-3-4 0 0,4 4 0 16,-4-4 0-16,0 2 0 0,0 2 0 0,0 0 0 15,0 0 0-15,0 0 0 0,0 0 1 0,0 0-1 0,0-2 1 16,0 0 0-16,2 2 2 0,2-5-1 0,1 5 0 16,-3-4-1-16,-2 2 1 0,4 0-1 0,-4 0 2 15,0 2-2-15,7-5 0 0,-7 5 0 0,0-4 0 16,0 2-1-16,0 0 1 0,0 2 0 0,4 0 1 0,0 0-2 15,-2 0 1-15,3 0-1 0,5-2 1 0,10 2-1 16,1 2 0-16,5 2 0 0,19 5 0 0,-45-9-2296 16</inkml:trace>
  <inkml:trace contextRef="#ctx0" brushRef="#br0" timeOffset="59345.13">7759 15314 515 0,'0'0'0'0,"0"0"0"0,0 0 0 0,0 0 46 0,-26 0 0 0,19 0 0 0,-3 0 1 16,-3-4-23-16,4 2 2 0,7 2 0 15,-2 0 0-15,-3 0 46 0,-1 0 1 0,8 0-2 0,-2 0 2 16,-3 0-21-16,3 0 1 0,-2 0-2 0,-3 0 2 0,7 0-24 15,0 0 0-15,0 0 1 0,-4 0 0 0,4 0-2 16,-4 0 0-16,2 0 0 0,-3 0 0 0,5 0-11 16,0 0 0-16,0 0 0 0,5 0 0 0,5 0-10 0,1 0 1 15,-2 0 0-15,19 0 1 0,-3 0 1 0,-1 0 1 16,4-2 1-16,-7 0-1 0,-4 2-7 0,-1 0 1 16,-4-2-1-16,10-3 1 0,-5 3 4 0,0 0 0 15,0-2 0-15,-2 2 1 0,7 0-6 0,-5-3 1 16,2 1-1-16,-4-2 1 0,-2 2-4 0,7-1 1 15,-1-1 0-15,2-3 1 0,5 3 3 0,-2-5 2 16,4 3-1-16,-5 4 1 0,5-3-4 0,-2-3 1 0,4-1-1 16,2 2 1-16,-8 1-4 0,4-1 1 0,-7 1 0 15,7-5 1-15,-4 0-2 0,-5 3 0 0,0 1 0 16,-2 1 1-16,5 1 4 0,-1-3-1 0,-3 1 1 16,3 1 0-16,3 1-5 0,-7 3 1 0,4-2 0 15,-4-3 1-15,5 3 0 0,-5 2 0 0,5 2 1 16,5 2-1-16,-3-7-2 0,-2 3 1 0,5 4-1 15,-1 0 2-15,0-4-2 0,0-1 0 0,-3 3 0 0,5 0 0 16,-2 2-1-16,-13 0 1 0,4 0 0 0,5-4 1 16,-1 6-1-16,-4 0 1 0,0-2 0 0,11-4 0 15,-4 2 0-15,-3 2-1 0,1 2 0 0,-1-2 0 16,1-2 8-16,-3 0 1 0,7 2-1 0,2 0 1 0,-5 0 2 16,1 0 2-16,2 0-1 0,-3-5 1 15,5 5-7-15,-6 2 0 0,1 1 1 0,3-6 0 0,-9 1 2 16,-4 0 1-16,9 0 1 0,-5 2-1 0,0 0-3 15,-6 0 0-15,-1 0-1 0,5-4 2 16,3 2 6-16,-12 2 0 0,5 0-1 0,2 0 1 0,-3 0-12 16,1 0 0-16,-7 0 1 0,7-2 0 0,-4-1 2 0,-1 1 0 15,0 2-1-15,-1 0 1 0,1 0-2 0,-2 0 1 16,3 0-1-16,-1-2 2 0,-1 0-2 0,5 0 1 16,-5 0-1-16,3 2 1 0,7 0 3 0,-2-2 1 15,-2 2-1-15,15-7 0 0,4 3 14 0,13 2-1 16,-3 2 0-16,8-6 2 0,-8-1-7 0,5 3 0 15,9-2 0-15,-7 1 1 0,3 1-9 0,-1 0 1 16,11 0-1824-16</inkml:trace>
  <inkml:trace contextRef="#ctx0" brushRef="#br0" timeOffset="61363.18">18096 9372 892 0,'0'0'0'0,"-30"0"0"0,-6-6 0 0,1 6 91 16,8 0 1-16,-3-5 0 0,-7 10 0 0,3-5-33 16,12-5 2-16,-1-1-2 0,-3 4 2 0,9 2-32 15,-1 0 0-15,1-2 0 0,0 2 2 0,2 0-22 16,2 0 0-16,-2 0 0 0,9 0 1 0,-5-5-6 0,5 1 2 16,1 4-1-16,5 0 1 0,-6 0-5 0,4 0 1 15,2 0 1-15,0 0-1 0,0 0 1 0,-5 0 2 16,5 0-2-16,5 0 1 0,-3 0 3 0,-2 0 1 15,4 0-1-15,3 4 1 0,10 1-7 0,4 1 1 16,-4-2 0-16,16 5 1 0,5 1 0 0,-1-3 1 16,-9-3 0-16,4 2 0 0,2 3-4 0,-2-3 0 0,11-1 0 15,5-1 0-15,1-4-3 0,0 2 0 0,-4 2-1 16,7 0 1-16,-9 1-3 0,-9-5 2 0,16 2-2 16,1 0 2-16,-2-2 2 0,1-2 2 0,8 0-1 15,8 2 1-15,-6 0 0 0,-8 0 0 0,4-7 0 16,4 5 0-16,-4 4 6 0,-5 0 0 0,5-4-1 15,8 2 2-15,3-2 3 0,-5 0 0 0,0 0 0 16,1 2 0-16,-5 0-2 0,-7 0 1 0,1 2 0 16,3 2 0-16,1-2 6 0,4-2-1 0,9 0 1 15,-2 0-1-15,-12 0-7 0,-5 0 0 0,-1 0 0 16,3 0 0-16,-7-4 13 0,-2 0 0 0,8 2 0 0,14-2 0 16,-10 1-4-16,-7-1 0 0,1 0-1 0,7-2 1 15,-13-3 2-15,-5 1 1 0,3 1-1 0,2 3 1 16,-4 0 8-16,-3 2 1 0,3-3-1 0,10-3 1 15,-4 6-6-15,-2-3 2 0,-2-3-1 0,4 2 0 0,-13-3-3 16,-4 7 0-16,0-7 1 0,6 3-1 0,-1-2 1 16,-5 3 2-16,-5 3-1 0,-1 2 1 0,-5-8-2 15,0 1 1-15,-2 3 0 0,2 2 0 0,0 2-1 16,-2-2 2-16,-2-3-1 0,4-1 1 0,5 0-9 16,-5 1 1-16,-2 1-1 0,-2 2 1 0,2-2 4 0,-4 4 1 15,-3 0-1-15,3 0 2 0,0 0-5 0,-5 0 2 16,-1 0-1-16,1 0 1 0,3-4-5 0,-7 4-1 15,2-5 0-15,-2 5 1 0,-2 0 6 0,4 0 1 16,-4 0 0-16,5 0 0 0,-3 0-13 0,-2 0 0 16,0 0-1-16,0 0 2 0,0 0 9 0,0 0 0 15,0 0 0-15,0-2 0 0,0 0-12 0,0 0 2 0,0 2-1 16,0 0 0-16,0 0 4 0,0 0 2 0,0 0-1 16,4 0 0-16,0 0-6 0,-1 0-1 0,1 0 1 15,-2 0-1-15,-2 0 5 0,4 0 0 0,-4 0 0 16,0 0 1-16,0-4-5 0,0 4-1 0,0-5 1 15,0 5-1-15,5 0 1 0,-3 0 0 0,2 0 0 16,3-2 0-16,8-2-4 0,-3 0 2 0,6 0-1 16,9-16 0-16,-27 20-2452 0</inkml:trace>
  <inkml:trace contextRef="#ctx0" brushRef="#br0" timeOffset="62233.65">17905 799 1400 0,'0'0'49'0,"22"41"-24"0,-11-11 1 0,1-1-1 16,1 12 0-16,-2 8-10 0,4-9 0 0,2 0-1 16,5-1 1-16,-5-3-16 0,0-2 1 0,4 2 0 15,1-2 0-15,2-4-23 0,-3-5 2 0,-2-1 0 16,7 1-1-16,-4 1 21 0,-3-1 0 0,-2-1 0 16,9 1 1-16,-13-4-9 0,6-1 1 0,0-1 0 0,7 2 0 15,-2-10 3-15,-1-3-1 0,5-2 0 0,0-1 2 16,0-5-2-16,-2-7 2 0,4 3-1087 0</inkml:trace>
  <inkml:trace contextRef="#ctx0" brushRef="#br0" timeOffset="62617.13">18899 850 1335 0,'0'0'65'0,"-17"20"-39"0,6-6 0 16,9 6-1-16,2 5 1 0,-4 5-26 0,0 4 0 15,1-4 0-15,6-1 1 0,1-3-6 0,-4-1-1 16,4-5 1-16,-2 5-1 0,3-4-8 16,1-2 1-16,0-4 0 0,5 5 0 0,0 1 0 0,-7-6 0 15,7-5 1-15,2-1 0 0,4 1 9 0,-6-5 1 0,-1-5 0 16,8 0 1-16,-1 0-4 0,0 0 1 0,4 0-1 15,7-5 2-15,5 1 1 0,-6-2-1 0,6-3 1 16,-10-8 1-16,1-2 18 0,-3 0 1 0,3-2-1 16,-3 2 1-16,1-7-3 0,-9-4 2 0,-3 1-1 15,1-1 1-15,-4 0 2 0,-7-6 0 0,0 6 0 16,0-4 1-16,-7 4-2 0,-4 5 1 0,-1 1-1 16,-6-1 1-16,1 8 5 0,-2 2 1 0,-9 2-1 0,-2-4 1 15,-2 2 0-15,-3 7 0 0,1-3 1 0,-9-4 0 16,9 7 0-16,-1 6 1 0,-3-3-1 0,-5 5 1 15,2 11-7-15,-8-2 1 0,-7 6-1 0,4-5 2 16,-6 1-8-16,3 12 1 0,-1 3-1 0,0 6 1 0,56-32-1575 16</inkml:trace>
  <inkml:trace contextRef="#ctx0" brushRef="#br0" timeOffset="62931.29">17583 2341 892 0,'7'0'0'16,"3"-4"0"-16,27-7 0 0,-7 0 59 0,2-4 2 16,3 1-1-16,3-1 1 0,1-7-21 0,-1-1 1 15,-3-2-1-15,19-5 2 0,-3 0-23 0,1-4 0 0,3-2 0 16,5-9 0-16,1 9 1 0,-10 8 1 0,1-1 0 15,1-3 0-15,-1-7 21 0,-3 3 0 0,13 2 0 16,5-2 0-16,-5 2 0 0,-12-2 0 0,-1 2 1 16,2-2 0-16,-5 2-2 0,-8 4 1 0,1-4-1 15,-5 9 2-15,3 3 1 0,-7-1 1 0,6 4 0 16,1 2-1-16,-5 4-19 0,-4 2 1 0,-2 5 0 16,-3-3 0-16,-6 5-22 0,-2 2 0 0,-15 2-1691 15</inkml:trace>
  <inkml:trace contextRef="#ctx0" brushRef="#br0" timeOffset="63193.61">18526 2115 1332 0,'0'0'0'0,"0"5"0"0,0 1 0 0,4 3 61 16,-4-3 1-16,-4 3 0 0,4 5-1 0,4 8-21 15,2-3-1-15,5-4 0 0,0 2 1 0,2 2-28 0,2 0 0 16,-2-4 1-16,8 4-1 0,-4 2-13 0,5 5 1 16,1-7-1-16,5 2 1 0,-8 3-1 0,-1-5 1 15,0 6 0-15,9 5 0 0,-9 0-8 0,-1-5 1 16,3 9 0-16,1 7 0 0,1-5-6 0,-8-6 0 16,7-7-1284-16</inkml:trace>
  <inkml:trace contextRef="#ctx0" brushRef="#br0" timeOffset="63615.8">19032 2145 1281 0,'0'0'0'0,"0"7"0"16,0 12 0-16,-4-4 43 0,4-5 0 0,4 1 1 0,-4 4 0 15,0-2-26-15,0-3 1 0,0-3-1 0,0 5 1 16,7 3-19-16,3-4 0 0,-3-1 0 0,4 12 1 16,4-3-14-16,2-4-1 0,0-5 1 0,4 3 0 0,-3-6 7 15,-1-3 0-15,4 0-1 0,7-4 2 0,-4-4 11 16,-3 0 2-16,7-3-1 0,4 3 1 0,-4-5 14 16,-8-1 1-16,1-5-1 0,5-6 2 0,-3 1-12 15,1-1 1-15,-3 2-1 0,-3-6 1 0,-3 1 8 16,-5-1 0-16,1-1-1 0,-4-4 1 0,-5 5-9 15,2 1 0-15,-4-1-1 0,-6-5 1 0,1 5 21 16,-1 1 0-16,-5 3-1 0,-6-2 1 0,2 6-11 0,-2 2 2 16,-5 0-1-16,-1 4 1 0,-5 3-23 0,0 1 0 15,-4 3 0-15,-5-4 0 0,-6 5 18 0,2 10 0 16,-1-3 1-16,-4 2 0 0,4 3-16 0,5 2 2 16,5 3-2-16,-3 1 2 0,-1 0-14 0,6 4 1 15,4 3-1-15,3 1 2 0,1-6-17 0,1 2 1 16,1-4-1483-16</inkml:trace>
  <inkml:trace contextRef="#ctx0" brushRef="#br0" timeOffset="63818.35">19082 1933 853 0,'4'-2'0'0,"9"-7"0"16,4-2 0-16,-2 1 45 0,-2 5 1 0,-2 5 0 15,6-6 0-15,-6-2-19 0,-1 1 1 0,1 7-1 16,-5-4 1-16,-1 4-16 0,-3 0 0 0,2 0-1 0,0 0 2 15,-1 0 17-15,-3 0 0 0,0 0 0 0,0 4 2 16,0 3-7-16,-3 3-1 0,-1-6 1 0,-2 26 0 16,-16 15-2-16,7 4 1 0,2 2-1 0,-2-2 2 15,2-5 4-15,3-7 1 0,-1-1 1 0,-2 8-1 16,-2-3-6-16,4-7 0 0,5-9 0 0,-5 5 1 0,7-2-10 16,-3-3 1-16,7 1 0 0,-10 3-1 0,3-7-9 15,1 1 0-15,-1 3-1 0,-1-5 1 0,6-2-5 16,2-4 0-16,0-15-1362 0</inkml:trace>
  <inkml:trace contextRef="#ctx0" brushRef="#br0" timeOffset="64172.53">19058 729 1583 0,'-4'0'84'0,"-35"11"-59"0,11 4-1 0,5 0 1 16,-5 4 1-16,-5 11-23 0,1 6 1 0,-2 2-1 0,6 9 0 15,-4 2-6-15,-3-9 1 0,8 5-2 0,-6 4 2 16,-1-9 16-16,6 0-1 0,-6 1 1 16,6-1 0-16,0-2 8 0,6-4-1 0,1 3 0 0,-3 3 0 15,7 5-7-15,7-5 1 0,-1 0-1 0,-2 3 1 16,-2-7-5-16,8-10 1 0,3 8 0 0,4-9 0 0,4 9-15 16,3-4-1-16,-1-9-1496 0</inkml:trace>
  <inkml:trace contextRef="#ctx0" brushRef="#br0" timeOffset="64570.46">19640 340 1507 0,'0'0'59'0,"-17"0"-27"0,12 0 0 0,-1 0 1 15,6 0-1-15,0 0-26 0,-4 4-1 0,4 3 1 16,0 3 0-16,0 14-2 0,0 6 1 0,4 1-1 15,7 38 2-15,-1 5-4 0,1-8 1 0,2-7 0 16,13-3 0-16,-7-12-2 0,-2 1 1 0,5 4 0 0,6 21 1 16,-28-70-1321-16</inkml:trace>
  <inkml:trace contextRef="#ctx0" brushRef="#br0" timeOffset="64756.95">19947 1682 1821 0,'0'0'0'15,"6"-4"0"-15,-2 12 0 0,-4 3 9 0,5-1 0 16,-3 1 0-16,9 4 1 0,-1 4 3 15,-5-4 2-15,1 0-1 0,5 14 1 0,2 1 5 0,-3-4 2 16,8-1-1-16,-8-1 0 0,5 1-21 0,-2 1 1 0,4 3-1 16,1 12 1-16,3-1 8 0,-4-2 0 0,9 3 0 15,2-1 2-15,-28-40-1541 0</inkml:trace>
  <inkml:trace contextRef="#ctx0" brushRef="#br0" timeOffset="65537.72">20513 999 1525 0,'0'0'74'0,"0"0"-31"16,20-21 2-16,-10 17-1 0,1-5 1 0,4 3-26 16,-2-5 1-16,4 3 0 0,15-14 1 0,7 8-31 0,-5-1-1 0,1 4 1 15,3-4 0-15,7 0 10 0,-2 0 1 0,2 7-1 16,5-7 1-16,-5 4 6 0,-4 5 1 0,2-2-1 16,-3-3 1-16,-40 11-1394 0</inkml:trace>
  <inkml:trace contextRef="#ctx0" brushRef="#br0" timeOffset="65884.52">20653 1597 1454 0,'6'-5'54'0,"57"-46"-15"0,-1 9 1 15,-6 10 0-15,-1 2 0 0,-12 11-40 0,-4-2 0 16,2 2 0-16,8-7 0 0,1 7-32 0,-5-2-1 16,0-13-1169-16</inkml:trace>
  <inkml:trace contextRef="#ctx0" brushRef="#br0" timeOffset="66191.06">21999 217 1457 0,'0'4'20'16,"21"34"1"-16,7 3 3 15,0-1 1-15,0 1-34 16,0 7 0-16,6 4 1 0,-2 1 0 16,1-2 7-16,-3-7 1 15,2-3-3-15,-4-7-1129 16</inkml:trace>
  <inkml:trace contextRef="#ctx0" brushRef="#br0" timeOffset="66489.03">21836 1123 1341 0,'0'0'62'0,"34"-24"-21"0,0 9 0 0,-6 0 1 15,11-6-1-15,0-4-34 0,-3 1 0 0,1-1 0 16,10-9 0-16,-11 8-3 0,3 1 0 0,0-5 0 0,6 0 0 16,-7 5 12-16,5 6 1 0,2-3-2 0,11-1 2 15,-7 2 6-15,-8 6-1 0,-2-4 1 0,6-7-1 16,-6 3-9-16,-7 6 1 0,-2-2-1 0,2-1 2 15,-4-1-8-15,-4 6-1 0,-3 7 1 0,-6 1 0 0,2-3-9 16,0 1 1-16,-6 5-1384 0</inkml:trace>
  <inkml:trace contextRef="#ctx0" brushRef="#br0" timeOffset="66689.53">22638 1089 1223 0,'0'4'65'0,"18"40"-20"0,-1-7 0 16,-6-8-1-16,6 5 2 0,-7 3-25 0,8-8 0 0,-1 5 0 16,4 2 1-16,-4 3-21 0,5 1 0 0,2 5 0 15,-3 14 0-15,11 3 0 0,-2-9 0 0,7 7-1171 16</inkml:trace>
  <inkml:trace contextRef="#ctx0" brushRef="#br0" timeOffset="68114.82">20419 2590 1243 0,'0'0'0'0,"0"0"0"16,0 0 0-16,0 0 57 0,0 0 0 0,0 0 1 15,0 0-1-15,0 0-31 0,0 0 1 0,0 0-1 16,0 0 1-16,0 34-6 0,-4-17 0 0,4-2-1 16,4 27 1-16,-4 5-18 0,0-9 0 0,2-2-1 15,2 2 2-15,3 3-4 0,-1-5 0 0,5-2 0 16,0-4 1-16,4 2-2 0,-5 2 1 0,3 4-1 16,2 2 1-16,-2-3-2 0,-2-8 1 0,10 1 0 0,1 0 1 15,-3-5-3-15,3-6 1 0,-1 1-2 0,3 1 2 16,-3-6-3-16,3 0 2 0,4-7-1 0,4-1 0 15,-4-7 4-15,0 0 1 0,6-5 1 0,3 3-1 16,-7-6 14-16,-2 1 1 0,-3-1 0 0,5 1-1 0,-4-7 2 16,-7-1 0-16,-1-5 0 0,1 1 0 0,0-2 4 15,-2 2 0-15,-6-7 1 0,-7 3 0 0,3 2 3 16,-1 6 0-16,-1-4-1 0,-10 0 1 0,10 6 8 16,-5-2-1-16,0-4 1 0,-11 4-1 0,4 0-2 15,1 0 2-15,-9 5-1 0,4-5 1 0,-6 0 2 0,0 4 1 16,0 3 0-16,2-3 0 0,-5 0-9 0,-5 7-1 15,1 4 1-15,0 0 1 0,-8 11-9 0,0-3 0 16,-7 7 0-16,-6 0 0 0,7 6-19 0,3 5 1 16,1-1-1898-16</inkml:trace>
  <inkml:trace contextRef="#ctx0" brushRef="#br0" timeOffset="68431.03">20213 3965 1231 0,'0'0'0'16,"0"0"0"-16,2 0 0 0,7 0 68 0,-7 0 2 0,2 0-2 16,7 2 2-16,6-2-36 0,0-2 2 0,-2 2-1 0,22-4 1 15,1-5-25-15,-6 3 0 0,3-5 1 0,8 1-1 16,-9-5-2-16,-2 0 1 0,7-4-1 0,-3-7 1 15,7-3 14-15,2-1-1 0,7-8 1 0,8 6-1 16,-4-2-2-16,-11 4 0 0,0 0 0 0,4-6 0 0,5 2 11 16,-7 4 0-16,-4 0 0 0,-8-4 0 0,7 5-1 15,-3 7 0-15,-2 1 1 0,1-2-1 0,-1 2-3 16,-9 1 0-16,-5 1 0 0,9 4 0 0,-8-2-6 16,-7 9-1-16,0-7 0 0,-2 9 2 0,-8-3-14 15,-3 3 1-15,-8-3-1796 0</inkml:trace>
  <inkml:trace contextRef="#ctx0" brushRef="#br0" timeOffset="68997.3">20990 3678 1293 0,'0'0'0'0,"0"0"0"16,0 0 0-16,0 2 63 0,0 5 0 0,4 1 0 16,7 5 1-16,2 0-26 0,2-3 0 0,-9 1 0 15,16 4 2-15,-5 0-22 0,-2 0 0 0,9-7-1 16,-3 3 1-16,3-5-30 0,-1 3 1 0,-1 1-1 16,3 1 0-16,3 0 11 0,2-3 1 0,3 3-1 15,1-3 1-15,5-1 0 0,-11-3 0 0,6 6 0 0,-6 1 0 16,0 2 0-16,-7-3 0 0,3 1 0 0,-5 4 1 15,-6 4 4-15,2 2 0 0,-4-6 1 0,2 0 0 16,-3-4-2-16,-5 2 2 0,-3-3-2 0,2 1 2 16,-2-3-5-16,-2-1 1 0,4 1 0 0,-4 5 1 0,0 0-3 15,-4-9 0-15,4-2 0 0,0 2 1 0,0-4-1 16,-2 5 0-16,-2-5 0 0,4 0 0 0,0 0 0 16,0 0 0-16,0 0 0 0,0 0 0 0,-2 0 0 15,-1 0 0-15,3-5 0 0,-2 5 0 0,-2-4 0 16,-2 2 1-16,1 0 0 0,-3-11 0 0,-12-4 27 15,-3 0 1-15,6-6 0 0,-5-9 1 0,5 4-3 0,6 0 1 16,-6 5 0-16,0-7 0 0,2 1 5 0,4-8 1 16,-2 3 0-16,-2-10-1 0,2 3-1 0,3 12 0 15,-1-8 1-15,-11-1-1 0,10 4-3 0,1 9 0 16,0 3-1-16,-10-1 1 0,10 2-4 0,-2 2-1 16,2-3 1-16,-6-1 0 0,6 6-5 0,1 4 0 15,-1-2 0-15,-6 5 0 0,6-1-12 0,5 0 1 16,-5 3 0-16,-6 2 0 0,-1 1-2 0,-3 5 1 0,8-4-1 15,-2 4 0-15,-9 0-7 0,-1 9 2 0,5-3-2 16,-1 9 1-16,-1-5-1 0,1 10 0 0,-3 3 0 16,7 2 0-16,17-25-1972 0</inkml:trace>
  <inkml:trace contextRef="#ctx0" brushRef="#br0" timeOffset="69411.25">20732 2519 1407 0,'-4'0'0'16,"4"5"0"-16,-6 1 0 0,-1 3 49 15,3-3 2-15,2 2-1 0,-7 7 1 0,1-4-20 0,-1 0 2 16,7 8-1-16,-9 11 1 0,0 1-20 0,5 3 1 0,-5 0-1 15,0-2 2-15,1 7-15 0,5-3 1 0,3-2 0 16,-8-4 0-16,-1-5 1 0,7-2 0 0,-3 7 1 16,1-4-1-16,-1-5 1 0,3 2 2 0,4 7-1 15,0 0 1-15,-4-9-5 0,-3-6 1 0,7 4-1 16,0-4 1-16,0 0-1 0,-2-9 0 0,0 3 0 16,2 1 1-16,0-10-1370 0</inkml:trace>
  <inkml:trace contextRef="#ctx0" brushRef="#br0" timeOffset="69698.78">20840 2150 1407 0,'0'0'0'0,"4"6"0"0,7 2 0 0,-11-1 33 0,6-3 2 15,3 7 0-15,19 14 0 0,-3 1-13 0,-3-3 1 16,-1 3-1-16,7 3 2 0,-4 5-20 0,-3-2 1 16,5 2-1-16,4 0 1 0,4 2-8 0,-1 3 2 15,1 12-1-15,-6 4 1 0,11 5-5 0,3-5 1 16,4 4-1-16,5-6 0 0,-51-53-1212 0</inkml:trace>
  <inkml:trace contextRef="#ctx0" brushRef="#br0" timeOffset="70103.05">21355 3612 1180 0,'-4'5'0'0,"4"5"0"0,-11 9 0 16,7 15 44-16,-3 2 1 0,1 5 0 0,-5 3-1 0,4-5-15 15,1-7 0-15,2 2-1 0,-3 6 1 0,3 0-14 0,-2-6 0 16,1 1 0-16,-5 1 1 0,3 0-15 0,3 2 0 16,4 11 0-16,-2-2 0 0,2-3 9 0,2-5 0 15,-2 1 0-15,0-4 2 0,0-6-5 0,0 0 2 16,4-1 0-16,-4 1 0 0,0-4-3 0,4-3 0 15,-4-2-1-15,-8-6 1 0,8-15-1235 0</inkml:trace>
  <inkml:trace contextRef="#ctx0" brushRef="#br0" timeOffset="70397.25">21765 3731 1444 0,'4'5'0'0,"0"-3"0"0,3 6 0 16,-3-4 11-16,-2-4 1 0,-2 7 0 0,11 8 0 16,6 4-10-16,0-4 0 0,-2 2 1 0,7 10-1 0,1 3 24 15,-5 0 1-15,5-9-2 0,-1 3 2 0,-1 3-19 16,3 1 0-16,-3-3 0 0,7-5 1 0,-6 1 5 15,-5 0 2-15,0 2-1 0,11 3 0 0,-11-3-4 16,-2-1-1-16,-2 1 0 0,8 5 0 0,1-5 12 16,-5-2 2-16,0 3-2 0,0 1 2 0,1-4-23 15,-3-4 0-15,-3-2-1377 0</inkml:trace>
  <inkml:trace contextRef="#ctx0" brushRef="#br0" timeOffset="70559.88">22555 3957 1670 0,'0'0'0'0,"0"0"0"16,0-5 0-16,0 3 68 0,0 4-1 0,0 3 0 16,0-1 2-16,4-8-46 0,-2 4 1 0,-2 4 0 15,0 0-1-15,7-4-27 0,-3 0 0 0,-4 0-1517 16</inkml:trace>
  <inkml:trace contextRef="#ctx0" brushRef="#br0" timeOffset="71333.94">22523 3298 1306 0,'4'-5'0'0,"9"-5"0"0,8-5 0 0,-4 0 60 0,1 0 1 0,3 0 0 16,7-6-1-16,-7 8-18 0,1 7-1 0,-3-5 1 15,3 3-1-15,-1-3-28 0,-4 11-1 0,0 0 0 16,1 0 2-16,-8 6-15 0,1 3 1 0,-4-5-2 16,3 7 2-16,-5-5-1 0,1-2 0 0,-6 1 0 15,4 1 1-15,-2 7-1 0,-2 2 0 0,0-5 0 16,0 20 0-16,-2 6-18 0,-2-6-1 0,-2-7 1 15,-5 14 0-15,7-8 0 0,4-7 0 0,-7-3 0 16,1-9 0-16,6-1-6 0,0-5 1 0,0 2-1 0,-5-1 0 16,3-5-4-16,2 4 0 0,0-4 0 0,0 0 0 15,0 0 4-15,0 0 0 0,0 0 0 0,0 0 2 16,0 0 2-16,0 0 0 0,0 0 1 0,0 0 0 16,0 0 18-16,0-4-1 0,2 4 1 0,7-5 0 15,4-1 1-15,2-2 0 0,2 3 0 0,7-1 1 0,4-3 28 16,-1 3 0-16,-3 6 0 0,-2-4 0 0,-5-3 3 15,0 3 2-15,2 4-1 0,0 0 1 0,1 0-7 16,-7 0 0-16,-3 0-1 0,3 4 1 0,2-4-1 16,-8 3 0-16,-1 1-1 0,5 0 2 0,-7 2 0 15,3 3 1-15,-3-5-1 0,2 3 1 0,1 1-8 0,-3-2 1 16,-4 3 0-16,0 2 0 0,0 3-1 0,-4 1 0 16,2 0 0-16,-3 0 0 0,-5 6-1 0,-1-1 0 15,-2-6 0-15,-8 6 1 0,3 5-6 0,-3-6-1 16,4 2 0-16,-5-1 1 0,1-6-3 0,2 8 0 15,-7 1 0-15,2-2 0 0,3-1 13 0,4-6-1 16,-1-3 1-16,-3 4 0 0,4 0-22 0,0 0 0 0,-1-5 0 16,-7 5 2-16,-3-4-3 0,4 2 1 15,3 4-1-15,1-3 1 0,20-14-1624 0</inkml:trace>
  <inkml:trace contextRef="#ctx0" brushRef="#br0" timeOffset="71852.63">23130 3002 1583 0,'4'0'0'0,"3"0"0"0,10-15 0 0,0 2 28 15,-6-1 0-15,4-8 0 0,8 3 0 0,-5 4-5 0,-1 5-1 16,-2-1 0-16,-2 3 1 0,2 3-22 0,-2 3 1 16,2 2 1-16,-2-4-1 0,2 4 0 0,-3 0 1 15,-3 0 1-15,-3 4-1 0,1 3 7 0,4-3 0 16,-7 0 0-16,2 11 2 0,1 0-5 0,-1 0 2 15,-1-5 0-15,-1 5 0 0,-2 0-13 0,-2 0 1 16,4-4-1-16,-8 10 1 0,4 6-20 0,4-1 2 16,1-5-1-16,-3-2 0 0,6-8 4 0,1-2 2 15,-1-3-2-15,3 2 1 0,2-1-6 0,-6-3 1 0,3-4-1 16,7 4 2-16,1 3 2 0,3-7 0 0,-4 0 0 16,15 0 1-16,-8-5 9 0,-7 3 1 0,5 2 0 15,3-4 0-15,-5 4 0 0,-5-4 2 0,-2 4-2 16,2-2 1-16,-2 0 2 0,-9-1-1 0,2 6 0 15,5-1 2-15,-5 0 3 0,-1 2 1 0,-1-4-1 16,-2 4 1-16,5 3 10 0,-5-3 0 0,0 0 0 16,-2 7 0-16,0-1 9 0,0 5 0 0,-2-4 0 0,-2 8 1 15,-7 4-2-15,0 3 0 0,-6-9 0 0,2 2 0 16,-4 0 4-16,-7 0-1 0,2-4 0 0,-4 7 1 16,-4-1 8-16,4-6 1 0,-2 0 1 0,-6-3-1 15,1-1-7-15,3 0 0 0,-2-1 0 0,-1 5 1 16,3-2-9-16,-2-3 2 0,-1 5-1 0,-3-4 1 0,4-5-13 15,-3 3-1-15,7-5 1 0,-4-4 0 0,34 0-1540 16</inkml:trace>
  <inkml:trace contextRef="#ctx0" brushRef="#br0" timeOffset="72403.45">22677 1967 703 0,'0'0'0'0,"0"0"0"0,2-7 0 0,7-1 69 0,-3 1 0 0,-1 3 0 0,1-4 0 0,-2 6-28 0,-2 2 0 0,-2-5 1 0,0 5-1 0,7-4-20 16,-3 4 2-16,-4-4-1 0,7 2 1 0,3-3-21 15,-3 5 1-15,1 0 1 0,3 0-1 0,2 5 18 16,-2 1 2-16,-1 3-2 0,3 1 2 0,9 5-18 16,-5 0 1-16,-6 4-1 0,6 2 2 0,0-2 20 0,0-2 0 15,-2 7 0-15,2-5 1 0,5 2-3 0,-5-6-1 16,0 0 1-16,5 4 1 0,-5-8-16 0,0 4 0 15,0 0 0-15,5-1 0 0,-7 1 3 0,-2-4-1 16,-1-3 0-16,3 3 1 0,-4-7-5 0,0-2 1 16,-5 7-2-16,5 2 2 0,2-7-6 0,-4 0-1 15,-7-4 0-15,8 6 1 0,-3-1-1 0,-3-5 0 0,-4 0-1279 16</inkml:trace>
  <inkml:trace contextRef="#ctx0" brushRef="#br0" timeOffset="72714.71">23053 1777 1632 0,'0'-4'0'0,"0"2"0"0,4 2 0 0,0-4 31 0,-2 4 0 0,-2 0 0 0,0 0 1 15,0 0-5-15,0 0 0 0,-2 0 0 16,2 0 1-16,2 0-13 0,-2 0 2 0,0 0-1 0,9-4 1 0,2 4-19 15,2 4-1-15,0-4 1 0,2 4 1 0,-15-4-1442 0</inkml:trace>
  <inkml:trace contextRef="#ctx0" brushRef="#br0" timeOffset="72939.78">23553 1975 1557 0,'6'2'0'0,"5"3"0"16,0-1 0-16,0-4 43 0,-5-4-1 0,5-1 1 16,-5 3 0-16,5-6-13 0,-5 3 1 0,-6 5 1 15,5-2-1-15,1-2-13 0,-2 4 1 0,3-8 0 16,-1 1 0-16,5-1-20 0,0 6 1 0,-7-3 0 0,2-3 0 16,5-3-1-16,-7 0 1 0,-1 5 0 0,7-2 0 15,1-3 0-15,-4 0 0 0,-1-1 0 0,5-3 0 16,-11 15-1444-16</inkml:trace>
  <inkml:trace contextRef="#ctx0" brushRef="#br0" timeOffset="73284.96">23720 1197 1284 0,'0'0'82'0,"11"15"-52"0,-4-4 0 16,-1-5 0-16,-2-2 0 0,3 0-15 0,-3 3 1 0,2-3-2 16,5 11 2-16,0 4-16 0,2-2 0 0,-3-2 0 15,6 4 0-15,-4-4 0 0,-1 0 0 0,4 0 0 16,-2 4 0-16,2 2 20 0,-2-2 2 0,-2 0-1 15,-1 3 0-15,5 3 12 0,-2 1-1 0,-2 1 1 16,-5-5 0-16,1-3-4 0,4-4-1 0,-1-1 0 16,1 3 0-16,0 3 0 0,-5-12 1 0,1 3-1 15,3-11 1-15,-5 4-8 0,1 2 1 0,1-6-1 16,1 5 0-16,-1 1-12 0,-1 3 0 0,1-9 0 0,-3 4 1 16,-4-4-1594-16</inkml:trace>
  <inkml:trace contextRef="#ctx0" brushRef="#br0" timeOffset="73794.12">24210 1463 1862 0,'0'0'73'0,"6"-4"-49"31,1 4 1-31,-3 0-2 0,-2-3 2 0,0 3-25 0,0-4 0 0,-2 4 0 16,0 0-11-16,0 0-1 0,0 0 1 0,0-4 0 0,0 0-4 16,5 2 2-16,-3-3-1 0,6-5 1 0,-8 10-1437 15</inkml:trace>
  <inkml:trace contextRef="#ctx0" brushRef="#br0" timeOffset="74458.36">24390 944 1374 0,'11'-11'62'0,"27"-23"-17"0,-3 9 0 0,-14 6 0 16,1 0 1-16,-9 8-34 0,4 5 1 0,-7 1 1 16,8 1-1-16,-3 2-14 0,-5-2 1 0,-3-1 0 15,4 5 0-15,4 0 22 0,-7 5 0 0,-3-5-1 0,1 6 2 16,5-2 3-16,-7 1 0 0,-2 1 0 0,7 2 1 15,-3 3-10-15,-2-7 1 0,-4 7-1 0,0 0 1 16,0 3 1-16,-4-5 1 0,4 2-1 0,-4-1 1 0,-3 1-15 16,1 2-1-16,0-3 1 0,-3 1-1 0,3 0-1 15,1-3 0-15,3 3 0 0,-2-1 1 0,-3-5-4 16,3-1 1-16,2-2-1 0,2 2 1 0,0-4 0 16,0 4 0-16,0-4 0 0,0 0 0 0,0 0-1 15,0 0 2-15,0 0-1 0,0-4 0 0,0 4-1 16,0 0 0-16,0 0 0 0,2-4 0 0,2 2-1 15,3 2 1-15,-1-4-1 0,16-5 1 0,12 3 1 0,-2-5 1 16,-4 7-1-16,0 0 1 0,-4-1 2 0,-5 3-1 16,0 2 0-16,3-4 2 0,-5 0 8 0,-6 4 1 15,-1 0-1-15,8 4 2 0,-8-4-4 0,1 0 1 16,0 0 0-16,-5 4 0 0,1-4-8 0,-1 7 2 16,-4-3-1-16,0 0 0 0,3 7-5 0,-3-5 1 15,-2 3 0-15,0 5 1 0,0 1-2 0,0-4 0 0,0 4 0 16,-7 8 0-16,1-2-4 0,-5-6 2 0,5 0 0 15,-3 4-1-15,-4 3-2 0,3-8 0 0,-3 1 1 16,-2-4-1 0,-3 4 0-16,3-7 0 0,3 3 0 0,-3 0 0 0,-3-1 5 0,5-1 1 0,-2-5-1 15,3-2 1-15,1 7 9 0,4 1 1 0,-1-5-1 16,-5 1 1-16,2-2-3 0,0 0 1 0,1 1 0 16,3-3 0-16,-3 2-4 0,-1-4 1 0,0 4 0 15,3-8 0-15,-1 4-6 0,3-6 0 0,-5 1 0 0,0-3 0 16,0 2-5-16,3 1 0 0,-1-5 1 15,3 5-1-15,6 5-1667 0</inkml:trace>
  <inkml:trace contextRef="#ctx0" brushRef="#br0" timeOffset="75008.82">24641 710 1095 0,'5'0'73'0,"33"-4"-12"0,-6-3 1 16,-8-7 0-16,0-12 1 0,-3-4-26 0,-4 7 0 16,0 6 0-16,5-2 1 0,-5-5-37 0,-6 7 0 15,-1 9 0-15,8-3 0 0,-8 5 2 0,1 2-1 0,-4 4 0 16,3-5 2-16,-5 5 6 0,-3 0 1 0,2 0 0 15,2 9 0-15,5-3 1 0,0-1-1 0,-7-1 0 16,5 6 0-16,-5 5 3 0,3 0-1 0,-7 6 1 16,0 9 0-16,-3 4-1 0,-1-4 0 0,0-5 0 15,2 1 1-15,-3-7-10 0,3-8 2 0,2-1-1 16,-4 3 0-16,0-2 1 0,1-5-1 0,3-6 1 16,0 4 1-16,0 1-6 0,0-1 1 0,0-2 0 15,0 2 1-15,0 1-3 0,0-5 0 0,0 0 0 16,3 0 1-16,1 0-2 0,-2 0 1 0,-2 0 0 0,4 0 0 15,7 6-2-15,0-6 2 0,2 0-1 0,8-4 1 16,11 2-2-16,-2 2 0 0,-2 0 0 0,0-5 0 16,-6 1 1-16,-1 4 1 0,3 0 0 0,4-2 0 15,-7 2 7-15,-6 2 0 0,2 2 0 0,5-4 0 0,-3 5 21 16,-8 1 2-16,-5-2-1 0,5 0 0 0,0-1-7 16,-5 1 1-16,-1 0-1 0,1 7 1 0,3-3-8 15,-7 3 1-15,2-7 0 0,-4 2 0 0,-4 3-2 16,2 2 2-16,-3-7-2 0,-5 13 2 0,-12 2-16 15,-2 7 0-15,-1-3 0 0,-20 2 0 0,0 1-1 16,-1-1 1-16,1-1-1 0,-4 1 1 0,4 1-1 0,4-3 1 16,-2-2-1-16,-2 3 1 0,-4 1-6 0,-1-3 0 15,-8-7-1613-15</inkml:trace>
  <inkml:trace contextRef="#ctx0" brushRef="#br0" timeOffset="75658.11">23267 1856 326 0,'0'0'0'16,"0"0"0"-16,0 0 0 0,0 0 121 0,0 0 0 0,0 0 1 15,3 0-1-15,1 0-63 0,0 0 2 0,-2 0-2 16,-2 0 2-16,0 0-26 0,0 0 2 0,0 0-1 16,0 0 1-16,7 0-17 0,1 0 0 0,-6 0 0 15,3 0 1-15,-5 0 3 0,4 0 0 0,-2 0 1 16,2 0-1-16,-1 6-5 0,1 3 0 0,-4-3 0 16,4 3 1-16,-2 6-6 0,-2-5 0 0,5 1 1 15,-5 4-1-15,0 8-3 0,6 3 0 0,-6-7 0 16,0 2 1-16,4-2-6 0,-1 3 1 0,1-3-1 15,-4 0 1-15,0 2 3 0,4-6 1 0,-2 0-1 0,-2 0 1 16,0 0-2-16,0-5 0 0,0 1 0 0,0 2 1 16,0-3-1-16,0-5 1 0,0 1 0 0,0-2-1 15,0 7-5-15,0-7-1 0,0 0 0 0,-2-4 2 16,2 0-1252-16</inkml:trace>
  <inkml:trace contextRef="#ctx0" brushRef="#br0" timeOffset="75876.13">22896 1975 1206 0,'0'0'0'16,"4"0"0"-16,7 0 0 0,6 2 48 15,7 3 1-15,4-1 0 0,10 0 0 0,1-2-25 0,-5 2 0 16,9 1 0-16,9-1 1 0,-14-4-23 0,8 2 0 15,3 2 0-15,2 1 1 0,-1-5 8 0,-1 0 1 16,3-5-1-16,4-1 2 0,-3 2-4 0,-12 4 0 0,8 0 0 16,3-5 1-16,-52 5-1204 0</inkml:trace>
  <inkml:trace contextRef="#ctx0" brushRef="#br0" timeOffset="76760.49">24998 461 1063 0,'27'5'87'0,"79"3"0"16,1-1-26-16,-19-7-1 15,-15-11-82-15,-19-4 0 16,-9 0 31-16,-11 0 1 15,-10 0 27-15,-3 0 1 16,-6-4-21-16,-2 4 1 16,-2-2-18-16,-5 3 1 15,3-1-1-15,-7 0 0 16,-2 2-41-16,0 2 2 16,0 1 5-16,-2-1 1 15,-3-4 5-15,5 7 1 16,-4 6 35-16,4 2 1 15,-2 2 39-15,-2 13 1 16,-3 34-6-16,1 31 0 0,2 50-13 16,8 29 0-16,9 31-30 15,2-27 2-15,-2-18 2 0,2 0-1135 0</inkml:trace>
  <inkml:trace contextRef="#ctx0" brushRef="#br0" timeOffset="84464.94">7600 16531 954 0,'0'0'0'0,"0"0"0"16,0 0 0-16,28-11 61 0,-18 9 0 0,5 0-1 16,3-3 1-16,-1-1-16 0,-4 0 1 0,2-1-1 15,6-1 1-15,-4-3-45 0,0 3 0 0,1 1 0 16,-1 1 0-16,0 2-4 0,-2 2 1 0,-2-3-2 0,2-1 2 16,6 2-1-16,-10 1-1 0,2-1 1 0,8-2-1 15,1 2 3-15,-9 1 0 0,2-1 0 0,-2 0 1 16,2 0 0-16,-7-1 1 0,3 3-1 0,8 0 1 0,1 0-1 15,-3 0 0-15,-2-2 0 0,6 2 0 16,3-1 4-16,0-1-1 0,-5 0 0 0,11 4 2 0,-4-2 3 16,-7-2 0-16,9-3 0 0,-2 3 0 0,-7 4 14 15,2-2-1-15,1-2 0 0,1-3 2 0,-3 3-13 16,-7 4 1-16,8 0 0 0,-8-4 1 0,8-1-1 16,-3 3 0-16,-8 2 0 0,8 0 1 0,-1-2 2 15,4 2 1-15,-10 0-1 0,13 0 1 0,-3 0-4 16,-4 0 1-16,9 0 0 0,-7 0 0 0,9 0-3 0,-6 0 0 15,6 0 0-15,10 0 1 0,-10 0 0 0,0 0 0 16,0 2 0-16,-4-2 0 0,1 0-5 0,-3-2-1 16,-3 2 1-16,9-6 1 0,-2 6 13 0,-3 0 0 15,5 0 0-15,-4 0 0 0,4-4-10 0,-7 1 1 16,5 3-1-16,4-2 1 0,2 2 0 0,0 0 0 0,5-4 0 16,2 4 2-16,-3 2-12 0,-6 2 1 0,2-1 0 15,3-3 0-15,-3-3-1 0,-9 3 0 0,12 0 0 16,-9 0 0-16,-3 0 0 0,5 0 0 0,0 0 0 15,0 3 0-15,6-3 1 0,-2-3 1 0,1 3 1 16,7 3-1-16,-1-1 9 0,-5-4 0 0,3-3 0 16,2 3 1-16,-5 2 0 0,-4-2 1 0,-4-2 1 15,4 4-1-15,2-2-8 0,-8 0-1 0,3-1 1 16,10-1 0-16,-13 2 1 0,10 0 0 0,-2-2-1 16,20 4 2-16,-3 0-2 0,-4-7-1 0,4-1 0 15,3-1 2-15,4 1-6 0,-7-1 1 0,1 1-1 0,12-3 1 16,4 1-2-16,7-5 0 0,20 0 0 0,3-2 1 15,-12 2-11-15,0 2 0 0,21 2-1554 0</inkml:trace>
  <inkml:trace contextRef="#ctx0" brushRef="#br0" timeOffset="85530.44">14907 16428 665 0,'0'0'0'0,"-5"0"0"0,3 3 0 16,-2 1 89-16,0-2 0 15,-3 2 0-15,7-2 1 0,0 1-40 0,0-3 1 0,0 0-1 0,0 0 2 16,0 0-26-16,0 0 0 0,0 0-1 0,4 2 2 0,7 2-22 16,0 0 0-16,-3 0 1 0,12 1 0 0,3-3-11 15,1-2 1-15,-3 0-1 0,7 2 1 0,0 0-12 16,0-4 1-16,-2-2 0 0,-2 2 0 0,-1-1 7 16,5-1 0-16,4-2 0 0,7 2 2 0,-9 4 5 15,2-3 0-15,7-1-1 0,2 2 1 0,-3-2 2 16,-6-1 1-16,1 3-1 0,-3 0 0 0,2 0 20 0,-4 0 0 15,4-2 1-15,-4 2-1 0,2 2-4 0,-2 0 1 16,0 0-1-16,-3 0 1 0,-1 0-6 0,4 0 0 16,6 0 1-16,5 0 0 0,-7 2-3 0,-2 2 0 15,2-2 0-15,3-2 2 0,-7 0 13 0,-3 0 1 16,-1 0 0-16,8 0 0 0,-4 2-8 0,0 2 0 16,-4 1 0-16,-3-3 1 0,-4 0-1 0,5 0 1 0,-9 2-1 15,8 3 1-15,1-3 2 0,-10-2 1 16,6-2-1-16,3 4 1 0,1-1 9 0,-10-1 0 0,3 2 0 15,9-2 1-15,-2 0-2 0,-12 0 0 0,7 0 1 16,7 1 0-16,-5-1-13 0,-1-2 1 0,-1 0 0 16,6-5 0-16,3 3 4 0,-2-2-1 0,4-4 1 15,10-3 0-15,3-4-18 0,-4-4-1 0,8-5 1 16,6-10 0-16,-51 34-1698 0</inkml:trace>
  <inkml:trace contextRef="#ctx0" brushRef="#br0" timeOffset="87203.26">18841 16388 175 0,'0'0'0'0,"0"0"0"16,0 0 1-16,0 0-1 0,30 13 1 0,-19-11 35 0,-7-2 0 15,-2-2 0-15,13 2-1 0,-2 0 1 0,2-2 1 16,-4 2-1-16,2 0 1 0,2 0-12 0,2 0 1 16,-10 0 0-16,10 0-1 0,0 0-20 0,-2-2-1 15,2-1 1-15,5 1 1 0,-1 2 11 0,-2 0 1 16,3-2 0-16,6 2 1 0,-2-2-5 0,-7-2-1 0,9 0 1 15,0-1 0-15,-3 3 4 0,-5 0 1 0,-5-2-1 16,8 2 2-16,-1 2-4 0,-5-2 2 0,4-3-1 16,-3 3 1-16,3 4 0 0,-4 0 0 0,5 1 0 15,1-3 1-15,-1 0 8 0,-5 0 1 0,4 0-1 16,-3 0 1-16,-1 0-6 0,-2-3 2 0,-2 1-2 16,10 2 2-16,3 2-4 0,-4 1 0 0,-3-3 1 15,13-3-1-15,-8 3 5 0,-3 3 0 0,-4-1 0 16,11 0 1-16,-6-2-4 0,-5-2 1 0,0 4-1 15,0-2 2-15,-2 0 2 0,-2 0-1 0,-2 0 1 16,6 2 0-16,2 0-10 0,-6-2 1 0,-2 0-2 16,2 0 2-16,2 0-8 0,-9 0 0 0,1 0 0 0,3 0 1 15,-1 0 10-15,-2 0 0 0,-1 2 1 0,0 0-1 16,3 0 2-16,0 1 2 0,-5-1-2 0,2-2 2 16,3 0 4-16,-3 0 0 0,-1 0 0 0,3-2 1 0,7-1-5 15,-2 1 1-15,2 2-2 0,13-6 2 0,4-9-10 16,-2-2 2-16,5-2-1538 0</inkml:trace>
  <inkml:trace contextRef="#ctx0" brushRef="#br0" timeOffset="101680.34">21685 18810 1398 0,'0'0'158'0,"18"6"1"15,3 1-69-15,3-1 0 16,12 2-89-16,5 7 0 31,4 4 2-31,4 1 2 0,3-3-4 0,-7 0 1 16,-6-3 2-16,-7-1 0 16,-9-11-4-16,-1-4 1 0,-22 2-1439 15</inkml:trace>
  <inkml:trace contextRef="#ctx0" brushRef="#br0" timeOffset="107899.27">23435 14192 766 0,'0'0'0'0,"0"0"0"0,0 2 0 0,0 2 176 0,-4-2 0 0,4-2 1 16,-5-4-1-16,5 4-80 0,0 0 2 0,0 0-2 0,0 0 2 0,0 0-96 0,0 0 2 0,0 0-2 0,5 2 1 0,1 2-3 0,3 3 1 0,-1 1-1 0,24 11 1 0,11 5-2 0,-2-3 0 0,-2-4 0 0,-1 7 0 0,-3 3-7 0,-10-1 1 0,-1-3 1 0,4 5-1 0,-4-3 7 0,-3 3 1 0,11 2-1 0,-4-1 1 0,-6 5-1 0,-3 3 1 0,7 1 0 0,-3-8 1 15,-23-30-1387-15</inkml:trace>
  <inkml:trace contextRef="#ctx0" brushRef="#br0" timeOffset="108507.8">23987 14349 1557 0,'0'0'0'0,"0"0"0"16,-5 0 0-16,5 0 27 0,5 0 0 0,-3 0 0 0,-2-2 0 0,0 0-23 0,0 2 1 0,0 0-1 0,0 0 1 0,8 0 10 0,-6 0 1 0,3 0 0 0,1 0 0 0,11 0-20 0,5 2 1 0,-22-2-1302 0</inkml:trace>
</inkml:ink>
</file>

<file path=ppt/ink/ink17.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6:20:21.606"/>
    </inkml:context>
    <inkml:brush xml:id="br0">
      <inkml:brushProperty name="width" value="0.05292" units="cm"/>
      <inkml:brushProperty name="height" value="0.05292" units="cm"/>
      <inkml:brushProperty name="color" value="#FF0000"/>
    </inkml:brush>
  </inkml:definitions>
  <inkml:trace contextRef="#ctx0" brushRef="#br0">9761 4065 602 0,'0'0'0'16,"0"0"0"-16,0 0 0 0,0 0 2 15,0 0 2-15,0 0-2 0,24 11 1 0,-13-11 27 0,-5 0 0 16,5 4 0-16,10-4 0 0,7 4-5 0,-4 3 0 16,2-7-1-16,8 0 2 0,0-5 20 0,-2 3 1 15,-4 2 1-15,7-2-1 0,-7 0-47 0,-1-2 0 16,6 0 0-16,1-3 0 0,5 3 2 0,-11-2 1 0,17 6 1 15,4-5-1-15,3 5 11 0,-10-4 0 0,10 0 1 16,2 2-1-16,-9-3-9 0,-11 1 0 0,9 4 0 16,-9-4 0-16,7 4 6 0,-2 0-1 0,6-2 0 15,8-3 1-15,-1 5-3 0,2 0 1 0,1-4-1 16,1 4 1-16,-15 0-5 0,-2 0 2 0,6-4-1 16,-7 2 1-16,1 2 3 0,4 0 0 0,2 2 0 15,11-4 1-15,2 2-2 0,-9 2 0 0,1 2 0 16,1-8 1-16,-8 4-2 0,-2 4 2 0,4-4 0 15,-2 0 0-15,-2-6 6 0,2 6 0 0,6 0-1 0,7 2 1 16,-5 2-4-16,-6 0 0 0,5-4 0 0,1-4 1 16,-4 4 10-16,-12 0 0 0,6 0 1 0,2 0 0 15,-5-4-10-15,1 4-1 0,2 4 1 0,8-4-1 16,7 0 4-16,-11 0-1 0,6 0 1 0,-1 0 0 16,-12 0-10-16,1 4 2 0,2 1 0 0,-3-5 0 0,1 0 8 15,-2 2 1-15,-1 2-2 0,11-8 2 0,0 4-11 16,-1 4 0-16,3-4 0 0,5 0 1 0,-14 0 3 15,-5 0 1-15,-3 0 0 0,7-6 1 0,-5 6 9 16,0 0 0-16,5 0 1 0,-7-9 0 0,2-1-21 0,5 5 0 16,6-1 0-16,5 2 0 0,-5-1 1 0,-7 1 0 15,-3 2 0-15,3-2 0 0,-10-7 5 0,0 3 1 16,6 1 0-16,-1 7 0 0,-6-4-7 0,1-2 1 16,7 1-1-16,-10 1 1 0,6 0-1 0,1 2 1 15,-4-2-1-15,10-5 0 0,-6 7 4 0,-1-2 1 16,-4 4 0-16,10 0 0 0,-9-5 7 0,-5 1-1 15,1 2 0-15,4 2 2 0,-7 0-11 0,-3 0 2 0,3 0-1 16,3 0 1-16,-3 2 17 0,-4 2 1 0,5-4-1 16,-5 0 2-16,11 5-9 0,4-1 1 0,-2-4 0 15,19 6-1-15,5-1 5 0,-2-5-1 0,3 0 0 16,12 0 0-16,-5-5-7 0,9 1 0 0,9-2 1 16,20-9-1-16,-1 0-12 0,-13-4 1 0,8-2-1721 15</inkml:trace>
  <inkml:trace contextRef="#ctx0" brushRef="#br0" timeOffset="1554.14">19560 4027 815 0,'0'0'0'0,"0"0"0"15,-38-2 0-15,16-3 65 0,1 1 2 0,4-6-1 0,-5-1 0 16,-2 7-42-16,7-5 0 0,0 3 1 16,0 2 0-16,-2-1-1 0,1 3 2 0,8-2-1 0,1-5 1 15,1 7 4-15,-3 2 0 0,4-4 1 0,1 4-1 0,6 0-30 16,-4 0 1-16,-3-4 0 0,7 2 0 0,0 2 8 15,0 0 1-15,0 0-1 0,0 0 1 0,0 0 9 16,7 0 1-16,-3 0-1 0,13 0 0 0,11 0-10 16,4 0 0-16,3 0 0 0,8 0 1 0,-7 0 0 15,3 0 1-15,-1 6 0 0,5-2 1 0,-2-4 2 16,4 2 1-16,11 1-1 0,8 3 1 0,-8 2-12 0,-4 3 2 16,-1-5-2-16,9-1 2 0,-8-1 4 0,4 2 1 15,10-1-1-15,11-5 1 0,-4 0-2 0,-13 4 1 16,3 2-2-16,3-6 2 0,1 0 5 0,-1 4 0 15,7-4 1-15,11 0 0 0,-5 0-12 0,-12 0 0 16,10 0 1-16,-4-4 0 0,0 4 22 0,-2 0 0 16,9 4 0-16,1-8-1 0,-8 0-13 0,-6 2 0 15,-5 2-1-15,0-4 2 0,-6-1 7 0,0 5 0 0,4-4 0 16,11 2 0-16,-13-2-7 0,-9-1-1 0,0 5 0 16,3-6 1-16,-7 2 6 0,-6-3 1 0,-1 7-1 15,-6-2 1-15,-2 2-13 0,-2 0 0 0,5 0 0 16,1-2 0-16,-6 2 0 0,-7-4 0 0,3 4 0 15,-3-6 0-15,-3 6-2 0,-3 6 1 0,-3-2-1 16,3-12 1-16,-8 6-6 0,-7 2 0 0,4-3 0 16,-8 1 0-16,4 2-1690 0</inkml:trace>
  <inkml:trace contextRef="#ctx0" brushRef="#br0" timeOffset="2643.42">1338 5232 590 0,'0'0'0'15,"22"-6"0"-15,-9 4 0 0,4 2 35 0,-2 0-1 16,2 0 1-16,-4 0 0 0,8-2-14 0,-4 2 1 0,3 0-1 16,16-5 1-16,7 5 5 0,-2-4 0 0,2 4 0 15,6 4 0-15,-2-4-28 0,-10-4 1 0,8 2-1 16,0 2 1-16,0-2-7 0,0 0 1 0,5 2 0 15,12-4 0-15,9 4 4 0,-5 0 0 0,1-7-1 16,6 7 1-16,-7-2 2 0,-8 0 0 0,9-7 0 16,10 5 0-16,0 4 0 0,1-2 1 0,1-2 0 15,-2-3 1-15,-10 3 18 0,-1 4 0 0,10 0 0 16,24-4 1-16,-12 0-5 0,-10 2 0 0,-5-3 0 0,0 1-1 16,-7 4 10-16,12 0 1 0,10 0-2 0,8-6 2 15,-16 6-7-15,-14 0 2 0,5 0-2 0,8-5 1 16,9 5-20-16,-8 0 1 0,8 0-1 0,0-4 1 15,-13 4-1-15,-4 0 0 0,2 0 0 0,10 0 1 0,1 0 9 16,-7 0 2-16,-4-4-1 0,7 4 0 0,-9 0 13 16,2 0-1-16,8-2 1 0,20-2 0 0,-11 4-11 15,-17 0-1-15,5 0 0 0,-5-9 1 0,0 3 4 16,4 1 1-16,13 3-2 0,-2-2 2 0,-15 0-1 16,-11-5 1-16,5 7-1 0,6 2 1 0,2-8-7 15,0 1 0-15,9 3 1 0,-1-4-1 0,-12-3-1 0,-9 5 0 16,-1-5 0-16,5 7 1 0,3-1 4 0,-3-1 1 15,7 2-2-15,-2-5 2 0,-15 3-5 0,-4 2 0 16,-3-3 1-16,0 3-1 0,-4-2 3 0,0 1 1 16,11 1 0-16,4 4-1 0,-2-8-6 0,-13 1 0 15,3-1 0-15,-8 6 1 0,-5-3 1 0,-3 5 0 16,2-6 0-16,-2 4 1 0,3 2-3 0,-1 0 1 0,5 0-1 16,8 2 1-16,0 4-5 0,7 3 2 0,4-3 0 15,2 5-1-15,-9-1-3 0,-3 3 1 0,-1-2-1 16,7 8 0-16,-54-19-1453 0</inkml:trace>
  <inkml:trace contextRef="#ctx0" brushRef="#br0" timeOffset="8951.18">14617 5132 614 0,'0'0'0'0,"0"0"0"15,0 0 0-15,0 0 49 0,0 0 0 0,0 0-1 0,0 0 2 16,0 0-15-16,0 0-1 0,0 0 1 0,0 0 0 16,0 0-14-16,0 0 1 0,0 0-1 0,0 0 1 15,0 0-7-15,0 0-1 0,0 0 1 0,0 0 0 0,0 0-14 16,0 0 1-16,0 0 0 0,21-4 0 0,-14 4 0 15,-1 0 0-15,3 0 0 0,-1 0 0 0,9 0 10 16,-2 0 0-16,-4 0-1 0,2 4 1 0,9 1 0 16,-5-3-1-16,0 2 0 0,2-4 0 0,1 4 8 0,-5-4 1 15,-3 5-1-15,10-5 0 0,-5 0 1 0,0 0 0 16,0 0 0-16,-2 0 0 0,-2 0-7 0,-2 0 0 16,4 0 1-16,2 6-1 0,0-2 3 0,-2-4 0 15,-2 0-1-15,13 0 1 0,-7 0-13 0,-1 0 2 16,-3 4-1-16,2 3 1 0,0-1-7 0,-6-4 1 15,-1 0-2-15,8 3 2 0,3-5-7 0,-4 0 2 16,7 0-2-16,12 4 1 0,5 0-9 0,-7-2 2 16,5 3-2-16,0-1 1 0,-1-4 18 0,-14 2 0 0,8 0-1 15,3 0 2-15,-3 2 8 0,-9-4 0 0,10 0 1 16,-6 0-1-16,8 0 0 0,3 0 1 0,1 0-1 16,6 0 1-16,0 0-4 0,-2 0 0 0,2 0 0 15,5 0 2-15,-10 0-6 0,-5-6 1 0,8 2-1 16,-9 0 1-16,3 4-6 0,-1 0 1 0,-4-7 0 15,13 3 0-15,0 0 4 0,5-1 0 0,6 1 0 16,-5 2 1-16,-4-2-6 0,-6 4 0 0,-7 0 0 0,9-7 0 16,2 3 3-16,-2 0 0 0,-6 0 1 15,-1 2-1-15,9 2 1 0,1-5 1 0,5 1-1 0,5 8 2 16,-9-4-1-16,-10 0-1 0,1 0 1 0,1-4 0 16,-1 0 0-16,-3 4-1 0,3 0 1 0,-5-2 0 15,1 2-4-15,0 0 2 0,9 2-1 0,9-4 0 0,-3-3 1 16,-4 5 1-16,0 0-1 0,-2 0 1 0,-2 0-1 15,-9 0 1-15,11 0 0 0,-9 0 0 0,1 0-3 16,3 0 2-16,3 0-2 0,6-4 1 0,1 4 1 16,1-4 1-16,-4 4-1 0,5 0 0 0,-5 0 1 15,-11 0 0-15,9 0 0 0,2 0 0 0,-6-2 0 16,-1-2 0-16,3 4 1 0,6 0-1 0,-2 0-3 0,0 0 1 16,5 0 1-16,1-5-1 0,-6 1 1 0,-6 4 1 15,4 0-1-15,-2 0 0 0,2 0 1 0,-7 0 0 16,3 0 0-16,8-6 0 0,-2-3-1 0,-4 3 2 15,4-1-1-15,15 3 1 0,-11 4-1 0,-8-4 1 16,-2 4-1-16,6-4 1 0,-2-1-4 0,-5 3 1 16,3-2 0-16,4 8 1 0,-2-8 0 0,2 0 0 0,7 2 1 15,4 0-1-15,-9-1 1 0,-11-1 0 0,3 0-1 16,6 2 2-16,-2 2 7 0,-9-2 1 0,1 0-1 16,3-3 1-16,7 5-1 0,-2 0 0 0,2 0-1 15,11 0 1-15,-2 0-4 0,-9 0 1 0,2 0 0 16,3 0 0-16,-1 0-9 0,0 0 0 0,1 0 0 15,1 0 0-15,9 0-1 0,-2 0 1 0,5 0 0 16,1 5 0-16,-13-5-1 0,-1 0 1 0,6 0 0 16,-7 2 0-16,-2-4-2 0,0 2 0 0,1-5-1 15,5 5 1-15,-1 0 0 0,-13 0 1 0,6-4 0 0,-2 2-1 16,-9 2 4-16,-6 0 0 0,6-4-1 0,-6 4 1 16,0 0 5-16,-7-5 1 0,7 1 0 0,-6 2-1 15,1 2-7-15,-1 0 0 0,1 0 0 0,5-4 0 0,-2 4-2 16,-7 0 1-16,3-5-1 0,6 5 1 0,-7 0-7 15,1 0 0-15,-3-4 0 0,3 4 1 0,-5 0 4 16,-7 0 1-16,1 0-2 0,11 0 2 0,-9 0 0 16,-3 0 1-16,1 0-1 0,0 0 0 0,-1 0 14 15,-5 0 0-15,-3 0-1 0,9 0 2 0,-5 0 9 16,-2 0 1-16,1 0-1 0,-3-2 0 0,4 2-4 0,3 0 1 16,-7 0-1-16,-2 0 1 0,4 0 6 0,3 0 1 15,-7 0-1-15,4 0 0 0,-2 0-2 0,-2 0-1 16,0 0 1-16,0 0 0 0,0 0-4 0,0 0 1 15,0 0-1-15,0 0 1 0,0 0-1 0,0 0 0 16,0 0 0-16,0 0 0 0,0 0-1 0,0 0 0 16,0 0 0-16,0 0 0 0,0 0 0 0,0 0 0 15,0 0 0-15,0 0 0 0,0 0 0 0,0 0 0 0,0 0 0 16,0 0 0-16,0 0-6 0,0 0 0 0,0 0 1 16,0 0-1-16,0 0-2 0,0 0 0 0,0 0 0 15,0 0 0-15,0 0 0 0,0 0 1 0,0 0-1 16,0 0 0-16,0 0-6 0,0 0 1 0,0 0-1 15,4 0 2-15,-4 0 3 0,5 0 0 0,-3 0 0 16,-2 0 1-16,4 0-6 0,-4 0 1 0,0 0-1 16,0 0 1-16,0 0-1 0,0 0 2 0,0 0-2 15,0 0 2-15,0 0-5 0,0 0 1 0,0 0 1 0,0 0-1 16,0 0 1-16,0 0 1 0,0 0-1 0,0 0 0 16,0 0-2-16,0 0 2 0,0 0-2 0,0 0 1 15,0 0-2-15,0 0 1 0,0 0 0 0,0 0 0 16,0 0 2-16,0 0-1 0,0 0 0 0,0 0 2 0,0 0-3 15,0 0 0-15,0 0 0 0,0 0 0 0,0 0-1 16,0 0 1-16,0 0 0 0,0 0 0 0,0 0-1 16,0 0 1-16,0 0 1 0,0 0-1 0,0 0-1 15,0 0 1-15,0 0-1 0,0 0 1 0,0 0-1 16,0 0 0-16,0 0 0 0,0 0 1 0,0 0-1 16,0 0 0-16,0 0 0 0,0 0 1 0,0 0-1 0,0 0 0 15,0 0 0-15,0 0 1 0,0 0-1 0,0 0 0 16,0 0 0-16,0 0 0 0,0 0 0 0,0 0 0 15,0 0 0-15,0 0 0 0,0 0 0 0,0 0 0 16,0 0 0-16,0 0 0 0,0 0 0 0,0 0 0 16,0 0 0-16,0 0 0 0,0 0 0 0,0 0 0 15,0 0 0-15,0 0 0 0,0 0-1 0,0 0 1 0,0 0 0 16,0 0 0-16,0 0-1 0,0 0 1 0,0 0 0 16,0 0 0-16,0 0-1 0,0 0 1 0,0 0 0 15,0 0 0-15,0 0 0 0,0 0 0 0,0 0 0 16,0 0 0-16,0 0 0 0,0 0 0 0,0 0 0 15,0 0 0-15,0 0 0 0,0 0 0 0,0 0 0 16,0 0 1-16,0 0-1 0,0 0 0 0,0 0 0 16,0 0 1-16,0 0-1 0,0 0 0 0,0 0 0 15,0 0 1-15,0 0-1 0,0 0 0 0,0 0 0 0,0 0 0 16,0 0 0-16,0 0 0 0,0 0 0 16,0 0 0-16,0 0 0 0,0 0 0 0,0 0 0 0,0 0 0 15,0 0 0-15,0 0 0 0,0 0 0 0,0 0 0 16,0 0 0-16,0 0 0 0,0 0 0 0,0 0 0 15,0 0 0-15,0 0 0 0,0 0 0 0,0 0 0 0,0 0-1 16,0 0 1-16,0 0 0 0,0 0 0 0,0 6-1 16,0-1 1-16,0-5 0 0,0 4 0 0,0-4 0 15,0 2 0-15,0-2 0 0,0 0 0 0,0 0-1 16,0 0 1-16,0 0 0 0,0 0 0 0,0 0-1 16,0 0 1-16,0 0 0 0,0 0 0 0,0 0-1 0,0 0 1 15,0 0 0-15,0 0 0 0,0 0-1 0,0 0 1 16,0 0 0-16,0 0 0 0,0 0 0 0,0 0 0 15,0 0 0-15,0 0 0 0,0 0 0 0,0 0 0 16,0 0 0-16,0 0 0 0,0 0 0 0,0 0 0 16,0 0 0-16,0 0 0 0,0 0 0 0,0 0 0 15,0 0 0-15,0 0 0 0,0 0 0 0,0 0 0 16,0 0 0-16,0 0 0 0,0 0 0 0,0 0 0 0,0 0 0 16,0 0 0-16,0 0 0 0,0 0 0 0,0 0 0 15,0 0 0-15,0 0 0 0,0 0 0 0,0 0 0 16,0 0 1-16,0 0-1 0,0 0 0 0,0 0 0 15,0 0 1-15,0 0-1 0,0 0 0 0,0 0 0 16,0 0 1-16,0 0-1 0,0 0 0 0,0 0 0 16,0 0 1-16,0 0-1 0,0 0 0 0,0 0 0 15,0 0 1-15,0 0-2 0,0 0 1 0,0 0 0 16,0 0 0-16,0 0-1 0,0 0 1 0,0 0 0 16,0 0 0-16,0 0-1 0,0 0 1 0,0 0 0 0,0 4 0 15,7 1-1-15,-3-1 1 0,-2-4 0 0,-2 2 0 16,4 2-1-16,-4-4 1 0,0 0 0 0,0 0 0 15,0 0 0-15,0 0 0 0,0 0 0 0,0 0 0 0,0 0 0 16,0 0 0-16,0 0 0 0,0 0 0 0,0 0 0 16,0 0 0-16,0 0 0 0,0 0 0 0,0 0 0 15,0 0 0-15,0 0 0 0,0 0 0 0,0 0 0 16,0 0 0-16,0 0 0 0,0 0 0 0,0 0 0 16,0 0 0-16,0 0 0 0,0 0 0 0,0 0 0 15,0 0 0-15,0 0 0 0,0 0 0 0,0 0 0 0,0 0 0 16,0 0 0-16,0 0 0 0,0 0 0 0,0 0 0 15,0 0 0-15,0 0 0 0,0 0 0 0,0 0 0 16,0 0 0-16,0 0 0 0,0 0 0 0,0 0 0 16,0 0 0-16,0 0 0 0,0 0 0 0,0 0 0 15,0 0 0-15,0 0 0 0,0 0 0 0,0 0 0 16,0 0 0-16,0 0 0 0,0 0 0 0,0 0 0 16,0 0 0-16,0 0 0 0,0 0 0 0,0 0 0 0,0 0 0 15,0 0 0-15,0 0 0 0,0 0 0 0,0 0 0 16,0 0 0-16,0 0-2 0,0 0 1 0,0 0 0 15,0 0 0-15,0 0 0 0,0 0 0 0,0 0 0 16,0 0 1-16,0 0-1 0,0 0 0 0,0 0-1 16,0 0 2-16,0 5-1 0,0-1 1 0,0-2-1 15,0 2 1-15,0-4 0 0,0 0 0 0,0 0 0 16,0 0 0-16,0 0 0 0,0 0 0 0,0 0 0 16,0 0 0-16,0 0 0 0,0 0 0 0,0 0 0 0,0 0 1 15,0 0 0-15,0 0 1 0,0 0-1 0,0 0 0 16,0 0-1-16,0 0 1 0,0 0 0 0,0 0 0 15,0 0-1-15,0 0 1 0,0 0 0 0,0 0 0 16,0 0-1-16,0 0 2 0,0 0-2 0,0 0 1 0,0 0-1 16,0 0 1-16,0 0-1 0,0 0 1 0,0 0-1 15,0 0 0-15,0 0 0 0,0 0 1 0,0 0-1 16,0 0 0-16,0 0 0 0,0 0 1 0,0-4 0 16,0 2 0-16,0 0 1 0,0 0-1 0,-4-3 1 15,4-1 1-15,0 2 0 0,-6-11 0 0,-1 0 5 16,-4-4 0-16,5 2-1 0,0 0 2 0,1 0-1 0,1 6 0 15,-2 3 0-15,1-3 1 0,-1-4-1 0,-1 4 1 16,-3-1 0-16,5-3 0 0,-3-2 5 0,-1 2 1 16,3 4 0-16,1-1-1 0,-1-3-3 0,-5 0 1 15,5 0-1-15,-5 0 0 0,0 0 4 0,-2 4-1 16,3 1 1-16,-1-5-1 0,0 4-6 0,1 7 0 16,-1-7 0-16,2 3 1 0,1 2-3 0,1-3-1 0,3 3 1 15,-3 1 1-15,-3-5-2 0,3 6 1 0,1-3-1 16,-5-1 1-16,0-7-2 0,1 4 1 0,3 3-1 15,1 6 1-15,-3-3-4 0,3-1 1 0,1 2 1 16,5-1-1-16,-6 1-2 0,0 0 0 0,1 2 0 16,5 2 1-16,-2-5-1 0,-2-1 0 0,0 2 0 15,1 4 0-15,-1-4-1 0,4-1 1 0,-6 3-1 16,6 2 1-16,-5-4-3 0,-1 0 1 0,6-1 0 0,-4 3 1 16,1 2-4-16,-1 0 2 0,4-4-2 15,0 0 2-15,-6 4-1 0,6 0-1 0,0 0 1 0,-5-4-1 16,5 4 1-16,0 0-1 0,0 0 1 0,0 0-1 15,0 0-4-15,0 0 1 0,0 0-1 0,0-3 1 16,0 3 4-16,0-4 0 0,0 4-1 0,0 0 1 0,0 0-16 16,0 0 1-16,0 0 0 0,15 0 1 0,-15 0-2385 15</inkml:trace>
  <inkml:trace contextRef="#ctx0" brushRef="#br0" timeOffset="10517.58">3747 6859 602 0,'0'0'0'0,"0"0"0"0,-45-11 0 0,21 1 0 0,2 1 1 0,-10-2 0 0,-2 1 0 0,6-5-20 15,7 4 0-15,-3-4 0 0,-8 1 0 0,32 14-378 16</inkml:trace>
  <inkml:trace contextRef="#ctx0" brushRef="#br0" timeOffset="11235.04">2577 6389 351 0,'0'4'0'0,"8"-2"0"16,-8 7 0 0,2-3 40-16,3-2 2 0,-3-4-2 0,2 7 2 0,9-3-44 0,-2 0 1 0,0 1 0 15,10 5 0-15,7-5 17 0,0-3 0 0,0-2-1 16,6 0 1-16,-6-2-4 0,4 2 2 0,0-5-1 15,5 1 1-15,-7 0 7 0,0 2 0 0,2-7 1 0,-2 3-1 16,2 1 0-16,1-5 2 0,1 6-2 0,11-3 2 16,7 3 11-16,1-7 1 0,-1 7 0 0,8-4 0 15,-9 1-7-15,-6-1 0 0,-2 6 0 0,2-7 1 16,-6-2-1-16,10 1 0 0,3-1 0 0,10-2 0 0,-2 3-1 16,-8-1 1-16,4 1-1 0,4 1 1 0,-4-2-8 15,-11 1 2-15,0-1-2 0,4 3 1 0,5 1-6 16,2 3-1-16,2-7 1 0,8 7 0 0,-10 0-1 15,-11-3 1-15,9-1-1 0,-3-1 1 0,-8 7-15 16,-2 2 0-16,4 0 0 0,11-4 0 0,-3 4-2 0,-5 0-1 16,7 0 1-16,6 0 1 0,-10 0-7 0,-8 0 0 15,2 0 1-15,-6 0 0 0,-5 0 3 0,9 0 2 16,-2 0-1-16,15 0 1 0,-1-6 2 0,-5 4 1 16,1 2 0-16,7 0 0 0,-11-3 9 0,-1-1 1 15,-8 0 0-15,1 8 1 0,-1-4-10 0,1 0 0 16,6 0 0-16,11 0 1 0,6-4-3 0,-6 0 1 0,0 2-1 15,-2 2 1-15,-5 0-2 0,-10 0 0 16,6 0 0-16,6 0 1 0,-6 0-7 0,9 0 0 0,8-5 0 16,11 5 1-16,-6 5 0 0,-16-5 0 0,5 0 1 15,-7 0 0-15,1-5 4 0,-5 1 1 0,11 2-1 16,10-2 1-16,3 4 5 0,-5-5 0 0,-2-1 0 16,-6 6 0-16,-4-4 14 0,-5 0 2 0,-6-1-1 15,4 3 0-15,-2-2-13 0,4-2-1 0,2-3 1 16,12 1 0-16,-10 5 4 0,-8-1 1 0,-2 0 0 15,-3-2 0-15,-5-3 0 0,-10 3 2 0,9 1-1 16,-2-1 1-16,3 6-8 0,-10-2 2 0,3 0 0 0,4-2 0 16,0-3 8-16,0 5-1 0,13 6 1 0,4-4 0 15,-4-2-9-15,-4-2-1 0,2 0 1 0,-3-5 0 16,-1 9-7-16,-3 0 1 0,7-2 0 0,-5-9 0 0,-36 11-1335 16</inkml:trace>
  <inkml:trace contextRef="#ctx0" brushRef="#br0" timeOffset="13398.66">14160 6147 791 0,'0'0'0'0,"0"0"0"16,0 0 0-16,0 0 25 0,-22 0 2 0,16 0 0 15,-1 2 0-15,-1 0 51 0,5-2 0 0,3-2 1 16,0 2-1-16,-4 0-29 0,4 0-1 0,0 0 0 15,0 0 1-15,0 0-27 0,0 0-1 0,0 0 0 16,4 0 1-16,-1 0-9 0,5 0 1 0,-6 0-1 16,16 2 2-16,14 2-6 0,2 0 0 0,3-2 0 15,3 1 1-15,-1 7-2 0,-11 1 1 0,0-3 0 0,6-1 0 16,-2-3-5-16,-4-2 2 0,7 7-1 0,-1-5 1 16,-2 2-2-16,2 3 2 0,-1-3 0 0,10 3-1 15,-3-3 0-15,3-2-1 0,5-2 1 0,7-2-1 0,-10 5-4 16,-2 3 1-16,-4-4-1 0,6 3 1 0,-6-3-1 15,2 0 0-15,1 3 0 0,8 1 0 0,6-1 2 16,-1-3-1-16,8 2 0 0,3 3 0 0,-6-5 1 16,-12 2 2-16,5-1-2 0,5-1 1 0,-2 6 2 15,4-5-1-15,11 1 1 0,4-6-1 0,-8 11-3 16,-12-3 1-16,8-1 1 0,-3-7-1 0,-7 0-1 16,3 4 0-16,9-2 0 0,18 0 0 0,-16 4 2 0,-3-1 0 15,3-5-1-15,-3 0 2 0,1-5-4 0,-3 5 0 16,11-4 0-16,11 4 1 0,-11 0 1 0,-3-2 1 15,-1 0 1-15,2 0-1 0,-5-2-3 0,3 4 0 16,13 0 0-16,4-5 1 0,-9 3 0 0,-6-2 2 16,2 4-2-16,0 4 1 0,4-4-2 0,2-4 1 15,9 0 0-15,3-1 0 0,-8 5 13 0,-5-2 0 0,5-2 1 16,18 0 0-16,-2 4-9 0,-13-2 1 0,8-3 0 16,7 1 0-16,-2-2 3 0,-3 2 0 0,3-1 0 15,6-1 1-15,-15 2-11 0,1-1 1 0,7-1-1 16,10-2 1-16,-10-3 4 0,-14 7 0 0,2-3 1 15,6-1 0-15,3-3-6 0,-9 3 0 0,8 1 0 16,5-1 1-16,-13 1-1 0,2 3 0 0,6-2 0 16,13-3 0-16,-12 3-1 0,-11 2-1 0,4-1 1 15,0-1 0-15,2 2 0 0,-2-3 1 0,-2-1 0 16,2-3 0-16,-9 3 1 0,-8 3 0 0,2 3 0 0,11-2 1 16,-11 0 1-16,-3 2 1 0,-1-3 0 0,-2 5 0 15,-5 0 1-15,-6 0 0 0,4-4 0 0,-4 4 1 16,4 0-2-16,-4-6 0 0,2 4 1 0,2 2-1 0,-9 0 1 15,-6 0-1-15,5 0 1 0,-12 0-1 0,5 0 1 16,-8-2-1-16,5 2 1 0,-1-5-1 0,6 5 14 16,-6 0 1-16,4 0-1 0,-5-6 1 0,-8 6-5 15,-2 0 0-15,4 0 1 0,1-4 0 0,-5-1 9 16,-5 5 2-16,1 0-1 0,1 0 1 0,-7-4-7 16,-1 2 0-16,0 2 0 0,0-4 1 0,-2 4-6 0,-2 0-1 15,-2 0 0-15,0 0 2 0,4-4-6 0,-7 4 1 16,1 0-1-16,1 0 1 0,3 0 0 0,-6 0 0 15,1 0 1-15,-1 0 0 0,-1 0-3 0,-1 0 1 16,-3 0-2-16,2 0 2 0,0 0-9 0,-2 0 2 16,3 0-1-16,-1 0 0 0,-2 0-1 0,-2 0 1 15,0 0-1-15,0 0 1 0,0 0-1 0,0 0 1 0,0 0-1 16,0 0 1-16,0 0-1 0,0 0 0 0,0 0 0 16,0 0 0-16,0 0-11 0,0 0 0 0,0 0 0 15,0 0-1-15,0 0 11 0,0 0 1 0,0 0-1 16,0 0 1-16,0 0-10 0,0 0 1 0,0 0-1 15,0 0 1-15,0 0-1792 0</inkml:trace>
  <inkml:trace contextRef="#ctx0" brushRef="#br0" timeOffset="16547.48">1435 6404 829 0,'0'0'0'0,"0"0"0"0,0 0 0 0,0 0 56 15,0 0 1-15,0 0 0 0,0 0 1 0,0 0-58 16,0 0 1-16,0 0 0 0,0 0 0 0,28 10 44 0,-24-10 0 16,2 5 0-16,9-3 1 0,9 6-46 0,4-3 1 15,-2-3 0-15,8 2 0 0,5 0 0 0,-9-4 0 16,6 0 0-16,-6-4 2 0,2 4 15 0,-4 0 1 16,-4 0-1-16,8 0 1 0,-4-2-15 0,0 0 1 15,-4 0-1-15,4 2 1 0,-3 0 15 0,5-5 0 16,3 5 0-16,9 0 0 0,4 0-9 0,-6 5 0 0,3-3 0 15,2 0 0-15,-4-4 5 0,-2 2 0 0,-1 2-1 16,5 0 1-16,-8-2-15 0,-3-2 1 0,-4 2 0 16,6 0 0-16,0-4 1 0,5 4 2 0,6 0-1 15,0 0 1-15,0-5 7 0,-6-3 1 0,6 1 1 16,-2 3-1-16,0 2-6 0,-13 0 0 0,2-4 0 16,-2 1-1-16,2 3 4 0,-8-2 0 0,4 4 1 15,4-4-1-15,-4-3 21 0,6-1 1 0,5 6-1 16,15 2 0-16,-7 0-6 0,-8-2 1 0,3-1 0 15,-1 3-1-15,-4-4-4 0,-7 4-1 0,8 4 0 16,1 3 1-16,4 1-10 0,-2 3-1 0,4 0-1513 0</inkml:trace>
  <inkml:trace contextRef="#ctx0" brushRef="#br0" timeOffset="18025.13">786 8951 954 0,'0'0'0'0,"0"0"0"0,0 0 0 0,5-2 48 0,-3 0 0 16,-2 2 0-16,0-9 0 15,0 3-17-15,0-3-1 0,0 5 0 0,-2 2 1 0,2-9-22 0,0 3 0 16,0-3 0-16,0-2 1 0,0-4-7 0,2 3 1 15,-2-1 0-15,-2 0 0 0,-3 0 3 0,1 4 1 16,2 3-1-16,-2 1 0 0,4 3 15 0,0-7 0 0,0 5 0 16,-2 2 0-16,2 0-2 0,-5-1 0 15,5 3 1-15,-4-2 0 0,-2 0-9 0,1-1 2 0,5 3-1 16,-6 0 1-16,2-2-14 0,-5 2 0 0,5 2 0 16,-1 0 0-16,-1 0 0 0,0 0 0 0,1 0 0 15,5 0 0-15,-2 0-17 0,-2 0 1 0,-1 0-1 16,3 0 2-16,-2 0-10 0,0 4 1 0,4 0 0 15,-2 3 0-15,2-7-1034 0</inkml:trace>
  <inkml:trace contextRef="#ctx0" brushRef="#br0" timeOffset="20874.11">9182 4988 1281 0,'0'0'0'0,"0"0"0"0,0 0 0 15,0 0 93-15,0 0 1 0,0 0 0 0,-5-24 0 16,3 18-31-16,-4 2 1 0,8 8 0 0,-2-4 0 0,4 4-35 16,-4-4 0-16,0 2 0 0,2 7 0 0,3-3-31 15,1 3 1-15,1 1-1 0,8 14 1 0,12 1-1 16,-3 5 2-16,8 6 0 0,-17-12 0 0,5-3 0 16,1 2 0-16,7 5 0 0,-7-5 0 0,1 3-2 15,2-3 1-15,-3 5 0 0,3-5 0 0,-7-4-6 16,0-2 1-16,2 3 0 0,1-6 0 0,1-3 6 0,-6-2 1 15,9-3-1-15,-7-2 1 0,-6-4-1 0,2 0 0 16,2 0 0-16,-3-6 0 0,3-3-2 0,-2-1 0 16,2 5 0-16,-4-5 1 0,0-11-7 0,2 1 1 15,4 6-1-15,-6-14 1 0,-7 7 6 0,7 2 0 16,-5 4 0-16,-6-11 1 0,0 5 1 0,4 6 1 16,-1 2 1-16,-6-8-1 0,-5 0 16 0,6 2 1 0,4-1-1 15,-4 10 1-15,-3-1-3 0,-1 3-1 0,2 3 1 16,4 3 0-16,0-2 5 0,0 4 2 0,0 0-1 15,0 0 0-15,0 0-14 0,0 0 1 0,0 0-1 16,-7 0 1-16,7 0 2 0,0 0 2 0,0 4-2 16,7 11 1-16,-7 6-4 0,10 3 1 0,1-3-1 15,2-6 1-15,6 0-5 0,1 0 2 0,5 0 0 16,-3-11-1-16,-3 2-3 0,3 3 1 0,-1-3-1 16,-4-2 0-16,0-4-2 0,-6 5 0 0,6-5 0 15,0-5 1-15,-6-3 6 0,-4 6 0 0,-3 2-1 0,9 0 1 16,-5-5 0-16,-5-1 1 0,5 2 0 0,-6 0 0 15,9-5-6-15,-5 7 0 0,-1-2 0 0,-1-5 2 16,-2 3-3-16,-2-5 1 0,7 1 0 0,-7-5 0 0,0 0-2 16,0 0 0-16,0 0 0 0,0 0 0 0,0-4-1 15,0 4 1-15,0 5 0 0,0 1 0 0,0-2-2 16,4 5 0-16,-4 2 0 0,6-1-1 0,-1-1-1 16,-5 2-1-16,4 0 1 0,2-1 1 0,5-1 0 15,-4 0 1-15,-1 1 0 0,11 5 1 0,-2-4-3 16,2 4 1-16,1 4 0 0,9-4-1 0,6 0 3 15,-3 2 1-15,2 7 0 0,-8-3 0 0,-3 3-3 0,0-3-1 16,3 7 1-16,4 2 0 0,-7-4-6 0,-3-5 1 16,-1 2 0-16,0 7 0 0,-8-4 4 0,-3-7-1 15,5 0 1-15,-1 3-1 0,-3 1 0 0,-3-1-1 16,-2-3 0-16,3-2 2 0,-1 2-1 0,-2-4 1 16,-2 0-1-16,6 0 1 0,-6 0-1 0,0 0 1 15,0 0-1-15,0 0 1 0,0 0 2 0,-6 0-1 0,6-4 1 16,6 4 1-16,-6 4-2 0,0-4-1 0,0 0 1 15,-6 0 0-15,4-4 1 0,-2 2 2 0,-1-2 0 16,3-5 0-16,-6-1-1 0,-1-1 1 0,5-4 0 16,-7 0 0-16,7 0 0 0,2-4 0 0,4 2 0 15,2-2 1-15,2-4-1 0,1 6 0 0,1 4 0 16,-1 0 2-16,-1-2-2 0,5 7 1 0,0 1-1 16,2-1 1-16,-3-3 2 0,-1 7 2 0,2 4-1 15,-3-6 1-15,7 6 3 0,-2 0-1 0,-4 2 1 0,2 6 1 16,-3-4-8-16,3 3 2 0,0 1-1 0,-1 3 0 15,1 0-1-15,2-1 1 0,-2 3 0 0,-3 0 0 16,-6-1-2-16,5 3 0 0,1 0 0 0,-8 0 0 16,0 0 0-16,0-4 1 0,0-1 0 0,-8 1 0 15,1 8 0-15,1-4 2 0,2 0-1 0,-9 4 0 0,-2 6 5 16,4 1 1-16,2-5-2 0,-6-6 2 0,-2-2-3 16,2 2-1-16,2 4 1 0,9-2 0 0,2-2-5 15,-7 0 0-15,3-5-1755 0</inkml:trace>
  <inkml:trace contextRef="#ctx0" brushRef="#br0" timeOffset="22559.4">11328 5047 276 0,'5'3'0'0,"-3"1"0"0,2 0 0 0,0 0 89 0,-2-4 1 16,5 0 0-16,-5 0 1 0,0 0-53 16,-2 0 1-16,7 0-1 0,-7 0 2 0,0 5-46 0,4-3 0 15,-4 2 1-15,6-4 0 0,-6 0 0 0,0 0 0 16,5 0 0-16,-3 0 0 0,2 0 1 0,-4 0-1 16,4 0 1-16,-2 0-1 0,7 0 6 0,-2 0 0 15,-1 4 1-15,15 7 0 0,7 4 10 0,7 0 0 16,-3-1 1-16,-9-3 0 0,-1-7-5 0,-1 1 1 0,-1 1 0 15,1 2 0-15,-4-1 1 0,-6-3 1 0,4 2 1 16,-2-1-1-16,2-1 19 0,-4 0 2 0,-3 7-1 16,-3-9 0-16,5 2 1 0,-5 0-1 0,1 1 1 15,-2-3 0-15,3 2 2 0,-5 0 1 0,2 1-1 16,-4-1 1-16,5-2 1 0,-5 2 0 0,0-4 0 16,2 0 0-16,-2 0-4 0,0 0 1 0,0 5 0 15,0-3 0-15,0 2-1 0,0-4 0 0,0 4 1 16,0-4-1-16,0 0 0 0,0 0-1 0,0 0 0 15,0-4 1-15,0 4 5 0,0-4 1 0,0 2 0 0,-2-3 0 16,-3-1-2-16,5-3 0 0,0 1 0 0,0-5 0 16,0 0-7-16,0-2 2 0,7 5-2 0,3-5 1 0,1-4-9 15,0 8 2-15,2 1-1 0,6 5 1 16,-10-1-1-16,1 2 2 0,5-1-2 0,3-1 2 0,-5 2-5 16,-3-3 0-16,7 7 0 0,-6 0 0 0,6 0-11 15,3 0 0-15,-12 3 0 0,7 1 1 0,-2 0 7 16,-2-2 2-16,0 0-1 0,-5 5 1 0,3-3-12 15,-3-4-1-15,1 0 1 0,-1 2 1 0,-2 2-2 16,-4 1 2-16,7-10-1 0,-3 5 0 0,-4 0 0 0,6 0 0 16,-6-4-1-16,0 4 1 0,5 0-5 0,-3-2 1 15,0 2 0-15,0-4 1 0,2 4-2 0,-1-5 0 16,1 3 0-16,0-2 0 0,-2 0-1 0,3 0 1 16,-1-1 0-16,-4 3 1 0,2 2-2 0,-2 0 1 15,4 0-1-15,-1-4 1 0,-3 0 0 0,4 4 1 16,0 0-1-16,5 0 1 0,-1 0 0 0,-1 0-1 15,3 4 0-15,3 2 0 0,7 3-1 0,-7-5 1 0,4 0 0 16,0 7 0-16,0-5 2 0,-8-1-1 0,-3-1 0 16,7-2 0-16,2 2-2 0,-9 0 0 0,1 1 0 15,1-3 1-15,3 2-2 0,-2-4 1 0,1 0 0 16,1-6 0-16,-4-3-1 0,1 3 1 0,3 2 0 16,2-5 0-16,4-4-1 0,4 1 1 0,-5 1-1 15,-14 0 1-15,4-4-1 0,-2 3 1 0,3 5 0 16,-1 1 0-16,-1-9 0 0,1 6 0 0,-2-1 0 0,-4 6 0 15,0-3 2-15,0-1 1 0,-4 3 1 0,4 5-1 16,0 0 2-16,0 0 0 0,0 0 0 0,0 0 0 16,0 0 9-16,0 0-1 0,-6 0 1 0,6 0 0 15,-3 0-7-15,3 0 0 0,0 0 0 0,0 3 0 0,0 3-1 16,0 5 0-16,0-7-1 0,3 11 1 0,7 0-1 16,7 4 1-16,-2-2 0 0,-2-2-1 0,5-5-4 15,-3-1 2-15,2-5-1 0,-4 2 0 0,-3 3-2 16,1-3 0-16,6-6 0 0,-6 5 1 0,0-1-3 15,-1-8 1-15,3 4-1 0,-2 0 1 0,0 0-19 16,0 0 3-16,-1-5-1 0,1 1 0 0,2-2 8 0,-2-1 1 16,-1 3-2-16,1-11 2 0,4 2-2 0,-6 3 0 15,-1 3 0-15,1-5 1 0,-1-1 0 0,-5 4 1 16,1-1-1-16,2-1 1 0,5 3 3 0,-11 3 1 16,4 3 0-16,3-2 0 0,-7 4 3 0,4-4 0 15,-2 2 0-15,3 4-1 0,-5 2 2 0,4 0 1 16,-4-4 0-16,2 0 0 0,4 7 0 0,3-7 0 15,-7 0 0-15,-2 4 0 0,4 0-1 0,3 2 0 16,-1-1 0-16,-1-1 1 0,5 2-4 0,3-6 2 0,-4 5 0 16,-3-5 0-16,1 0-6 0,3 0 0 0,-3 0 0 15,1 0 1-15,-5 0-2 0,1-5 2 0,2 5-2 16,-1-6 1-16,1 6 2 0,-2 0 2 0,-2 0-2 16,3-9 2-16,-3 3 1 0,2-2 1 0,-4 8 0 15,5-7 0-15,-3 3-1 0,-2-7 2 0,4 7-1 16,2-7 1-16,-6-3 1 0,7 5 0 0,-3 5 0 15,3 2 1-15,-3-3 3 0,2 1 2 0,-6 4 0 0,5-2-1 16,-5 0 0-16,2 0 0 0,-2 2 1 0,8 0 0 16,-6 0-4-16,3 4 0 0,-1-2 0 0,5-2 1 15,6 4-2-15,2 1 1 0,4-1-1 0,1 7 1 16,1-7-2-16,1 2 1 0,2-2 1 0,-9-4-1 0,-4 0-1 16,2-4 1-16,-4 0-1 0,6 2 1 0,-4-2 0 15,2-5 1-15,-5 7-1 0,3-2 2 0,4-5 2 16,-6 3 2-16,-7 2-1 0,7-11 0 0,0 4-1 15,0 0 0-15,-3 3 0 0,-3-7 1 0,1-2-5 16,3 9 1-16,-1-1 0 0,-8-2 0 0,0 1 0 16,0-1 0-16,4 7-1 0,-4-3 1 0,0-5-2 0,0 5 1 15,0 7 0-15,-4 0 1 0,4-4 2 0,0 4 1 16,-6 0-1 0,6 0 2-16,-2 4 1 0,-3-4 1 0,1-4 0 0,2 13 1 0,-2 1-4 0,-1 5-1 15,5-4 1-15,5 8 0 0,5 2 4 0,3 3 0 16,9-10 0-16,3-7 1 0,5-7-5 0,16-7-1 15,9 3 1-15,5-15-1 0,7-6-4 0,6-5 1 0,6-6-1 16,-1-13 1-16,10-2-2 0,8 6 1 0,9-10-1 16,7-9 1-16,-112 64-2065 0</inkml:trace>
  <inkml:trace contextRef="#ctx0" brushRef="#br0" timeOffset="44416.66">20449 2175 941 0,'0'0'0'0,"0"0"0"16,0 0 0-16,21 0 40 0,-14 0 2 0,-3 0-1 16,9 0 1-16,-2 2 26 0,-7 7 2 0,0-5 0 15,5 7-1-15,6-5-45 0,0 2-1 0,-2 3 1 16,11 12-1-16,3-1 1 0,-1 1 0 0,-2 5-1 15,2 1 1-15,-3-5-20 0,9-3 2 0,-2 7-1 0,5-1 1 16,-3 1 11-16,-4-2 0 0,4-1 0 0,2 13-1 16,-10-2-10-16,-3-6 1 0,1 0-2 0,2 4 2 15,-7-4-1-15,-2-5-1 0,-2-3 1 0,8-3 1 0,-6-4 2 16,-4-9 1-16,2-2-1 0,-7-4 1 0,-2 0 8 16,1 0 1-16,-5-4-1 0,0 2 1 0,2-2 3 15,2-5 1-15,-2 3-1 0,7-20 1 0,-3-18 1 16,1-5 2-16,-1 0-1 0,-6 8 1 0,0 5 12 15,5 2 1-15,1 4 0 0,-17-4 1 0,5-2 1 16,6 0 2-16,-7 2-1 0,1 0 1 0,2 2-6 0,-1-2 1 16,5 4-1-16,-6-8 1 0,-1 6-4 0,7 7 1 15,0 1-1-15,-4 3 0 0,-2 2-8 0,-1 4 0 16,3 4 0-16,4 3 1 0,0 6-10 0,0-2 0 16,0 4 0-16,0 0 1 0,0 0-13 0,0 0-1 15,0 0 1-15,0 0 0 0,0 0-2119 0</inkml:trace>
  <inkml:trace contextRef="#ctx0" brushRef="#br0" timeOffset="45598.81">23124 1716 627 0,'4'0'0'0,"-2"-9"0"15,9 9 0-15,-1-4 118 16,-3-2 1-16,2-3 0 0,3 3-1 0,-5 2-71 0,-7-1 0 0,4 3 0 16,-4 2 0-16,4 0-20 0,-1 0 1 0,-3 0 0 15,0 0 0-15,0 7 5 0,0-3-1 0,0-4 1 16,-3 4 0-16,-1-4-11 0,4 2 0 0,0 2-1 15,-28 5 2-15,-15 8 3 0,-4 2-1 0,0 7 1 16,10-3 1-16,5 2-10 0,4 5 1 0,0 0-1 0,-4-5 1 16,4 1-6-16,11-3 2 0,-4 3-1 15,8 4 1-15,-2-1-9 0,6-3 1 0,-2 4-1 0,3-1 1 16,1-7 0-16,5 1-1 0,0-2 1 0,4-6 1 16,0-4 0-16,-2-3 2 0,7 3 0 0,-3-7 0 15,3 3-8-15,-1-3 2 0,-2 0-1 0,13 0 0 0,1-4 2 16,-3 3-1-16,2 1 0 0,17-8 2 0,11 1 1 15,-6 3 2-15,0-4 0 0,3 4 0 0,-1-4-3 16,-2-2-1-16,-1 6 1 0,5 0 0 0,-6 0 3 16,-5-5 1-16,2 5 0 0,-1 5 0 0,-5-5-5 15,-1 2 1-15,-3 2-1 0,4 4 2 0,-2 3 2 0,-5 0 1 16,-4-3 0-16,-4 3 0 0,-2-1-1 0,-5-1 1 16,-6 2-2-16,0-1 2 0,-6 1 11 0,-5-3-1 15,5 3 0-15,-18 15 0 0,-6 3-14 0,-4-5 1 16,-7-3 0-16,2-2 0 0,-4-2 15 0,-2 2-1 15,-10 0 0-15,-6 7 1 0,-7-3-11 0,1-2 2 16,-1 1-1-16,-3 5 0 0,4-1-5 0,1-5-1 0,-3 9 1 16,-8 4 1-16,-1-4-7 0,16-5 1 0,0-6-1780 15</inkml:trace>
  <inkml:trace contextRef="#ctx0" brushRef="#br0" timeOffset="50167.5">20726 3113 162 0,'0'0'0'15,"0"0"0"-15,0 0 0 0,0 0-10 0,0 0 1 16,0 0-1-16,0 0 1 0,-22-5 18 0,18 1 1 0,8 4-1 15,-4 0 1-15,0 0 37 0,0 0 2 0,0 0-2 16,-4-2 1-16,4 2 1 0,-2 0 2 0,2 0-1 16,0 0 1-16,-4 0-26 0,4 0-1 0,-2 0 1 15,-3 0 1-15,5 0-6 0,0 0 0 0,0 0 0 16,0-4 1-16,0 4 3 0,-4-5 2 0,4 5-1 16,-2 0 1-16,2 0 2 0,0 0 0 0,0 0 0 15,0 0 0-15,0 0-5 0,0 0 1 0,0 0-1 16,0 0 2-16,0 0 1 0,0 0 1 0,0-4 0 15,0 4 0-15,0 0-1 0,0 0 0 0,0 0 1 0,0 0 0 16,0 0-3-16,0 0-1 0,0 0 1 0,0 0 0 16,2 0-5-16,2 0 1 0,1 0 0 0,1 0 0 15,7-2 2-15,2 2 0 0,2 0 1 0,11-4-1 16,0 0-4-16,-5 4 1 0,10 0 0 0,-5-11 0 16,-1 7 6-16,-3-3 0 0,2 3-1 0,-3-7 1 0,3 3-6 15,-6 2 1-15,-3-3-1 0,4 3 1 0,7-5-2 16,-2 7 1-16,-3 0 1 0,-5-3-1 0,5-1-1 15,-1 3 0-15,6-1-1 0,-7-5 3 0,3 3 3 16,-3 4 2-16,7 2 0 0,0-11-1 0,-2-2 1 16,-7 4 1-16,3 1 0 0,-1 5-1 0,-4-5 1 0,-4 1 1 15,-2 3-1-15,6-1 1 0,-6-1-4 0,-3 2 1 16,-1 1 0-16,-1 1 0 0,-2 4-14 0,-1-4 0 16,-3 2 0-16,4-3 2 0,-4 5-1 0,4-4 1 15,-4 4 0-15,0-4 0 0,0 2 1 0,0 2 1 16,0 0-1-16,0 0 2 0,0 0-8 0,0 0 0 15,0 0 0-15,-4 0 1 0,4 0-6 0,0 0 2 16,0 0-2-16,-4 0 1 0,4 0-1881 0</inkml:trace>
  <inkml:trace contextRef="#ctx0" brushRef="#br0" timeOffset="52358.3">22589 2998 351 0,'0'2'0'0,"0"2"0"16,0-4 0-16,0 0 138 0,0 0 0 16,0 0 0-16,0 0 41 0,0 0-137 15,0 0-1-15,0-2 1 0,0 0-35 0,0 2 1 0,0 0-2 0,0 0 2 0,0 0-8 16,0 0 1-16,0 0 0 0,4 0 0 0,-1-2-1 0,1 2 2 16,0-4-1-16,-2 4 0 0,-2 0 22 0,0 0 1 15,0 0 0-15,0 0-1 0,0 0-3 0,0 0 1 16,0 0-1-1,0 0 1-15,9-5 1 0,-3 3 1 0,1 2-1 0,-1-4 1 0,5 4-4 0,0 0 1 16,-1 0-1-16,3-4 1 0,7 4-2 0,-8-5 1 16,-5 3 0-16,10-2 1 0,-2 0-19 0,2-3 1 15,0 3-1-15,5-11 1 0,2 0 26 0,3 5 2 0,-1 1-2 16,-2-1 1-16,8 1-8 0,-2 3 0 0,7-5 1 16,1 3-1-16,-3 1 0 0,-5-3 2 0,0 1-1 15,0 3 1-15,-2-7-13 0,-7 2 0 0,3 5 0 16,1-7 0-16,-5 3 1 0,-5-1 1 0,8 0-1 15,-1-1 0-15,1 5-3 0,-1-3 1 0,-1 1 0 16,3 3 0-16,-3-9-5 0,3 4 2 0,-2 7-1 16,5-5 1-16,-5 3 8 0,-5-5 0 0,5 3 1 15,1 2-1-15,-6 1 2 0,-6-3 1 0,0 6-1 16,10-3 0-16,-8 1-12 0,-2 0 0 0,0 2 0 0,-5 2 0 16,-2 0 6-16,1-5 0 0,-3 5 0 0,9 0 2 15,-5-4 6-15,-2 0 1 0,1 2 0 0,1 2 0 16,0-4-5-16,-1 4 1 0,-3-5 0 0,2 3-1 0,3-2 0 15,-7 4 0-15,4 0 1 0,0-4-1 0,-2 4 0 16,3-5 0-16,-5 3 1 0,2 2 0 0,2-4-3 16,-4 4 0-16,0-4 1 0,0 4 0 0,0 0 1 15,0 0 0-15,0 0 1 0,0-4-1 0,0 1-6 16,0 3 0-16,0-4 0 0,4 4 1 0,-2 0-3 16,3 0-1-16,-5 0 1 0,0 0 0 0,0 0-1921 0</inkml:trace>
  <inkml:trace contextRef="#ctx0" brushRef="#br0" timeOffset="56042.49">20638 3247 200 0,'0'0'0'15,"0"0"0"-15,0-5 0 16,4 1 159-16,-4 0-1 0,-4 2 0 0,10-3 0 0,-6 1-138 0,5-2 1 0,-1 6-1 16,2-4 0-16,7-7-21 0,-2 7 0 0,0-1 0 15,4-1 0-15,4-7-15 0,-4 7 1 0,-2 2 0 16,-2-3 0-16,-1-1 0 0,-3 4 1 0,1 1-1 16,5-5 2-16,-2 2 12 0,0 1 0 0,-5 5-1 15,11-4 2-15,-2 2 2 0,-4-2-1 0,0 4 0 16,2-5 0-16,2-1 7 0,-7 6 0 0,1 0-1 15,2-4 2-15,2-1 6 0,-7 5 0 0,5-6-1 0,-1 2 1 16,8-5 8-16,-8 7 2 0,1-2-1 0,4 0 0 16,-6-1-2-16,1 3-1 0,-5 2 0 0,8-8 2 15,-3 1 5-15,1-1 1 0,0 8-1 0,4-6 1 16,2-3-9-16,-4 3 2 0,-2 1-2 0,-1-3 1 16,3 6 5-16,-2-2 0 0,0 4 0 0,6-7-1 0,0 3-2 15,-6 0 0-15,0 4 1 0,4-7 0 0,2 3-15 16,0 0 1-16,-2 4-1 0,2-7 1 0,2-1 10 15,3 4 1-15,-1 2 1 0,-3-7-1 0,-1 9-10 16,0-4 0-16,0-3 1 0,-2-1-1 0,-2 2-1 16,-4 1 0-16,-3-1 0 0,7 2 0 0,-2-1 0 0,-1 5 0 15,-3-4 0-15,1 2 1 0,3-2-7 0,-2 4 1 16,-5-4-1-16,7-1 2 0,-5 3 3 0,1-2 0 16,-3 0 0-16,2 1 1 0,5-1-2 0,-5 4-1 15,-1-4 1-15,5 0 1 0,-3 2 5 0,2 2 0 16,-3-5 1-16,0 1-1 0,-1 4-14 0,-3 0 0 15,2-6 0-15,3 6 2 0,-1 0 5 0,-2 0 1 0,-4 0 0 16,5-5 1-16,-3 5 5 0,2 0-1 0,0 0 1 16,-2-4 0-16,5 4-10 0,-7-4-1 0,4 2 0 15,-4 2 2-15,7-4 0 0,-3 4 1 0,-4 0 0 16,4 0 0-16,-4-5 19 0,0 5 0 0,2-4-1 16,3 2 2-16,-3 2-25 0,-2 0 0 0,0 0 1 15,0 0-1-15,4-4 27 0,0 4 1 0,-4-5-1 16,0 5 1-16,0 0-8 0,0 0 2 0,0 0-2 15,0 0 2-15,0 0-4 0,0 0 0 0,0 0 0 16,3 5 0-16,-3-5-1793 0</inkml:trace>
  <inkml:trace contextRef="#ctx0" brushRef="#br0" timeOffset="61000.36">22722 2794 87 0,'0'0'0'0,"0"0"0"0,0 0 0 0,0 0 214 15,0 0 2-15,0 0-1 0,-23 0 1 0,18 4-181 16,1 2 0-16,4-6 1 0,-6 0 0 0,6 0-57 15,-5 0 0-15,3 0-1 0,-4 5 1 0,-3-1-5 0,-2-4 0 16,5 0 1-16,-7 0-1 0,-2 0-5 16,-2 0 2-16,4 0-1 0,-2 0 1 0,4 0 18 0,5 0-1 15,-5 0 1-15,5 2 1 0,-1 2 8 0,3 0 1 16,0-4 0-16,-3 0-1 0,1 0 2 0,-1 0 0 16,3 0 0-16,4 0 0 0,-4 0 2 0,4 0 0 15,-2 0 0-15,-3 5 0 0,5-5 6 0,0 2 0 16,0-2 0-16,-4 0 1 0,4 0-1 0,-2 0 1 0,2 0 0 15,0 0 0-15,0 0 0 0,0 0 0 0,0 0 0 16,0 0 1-16,0 0-3 0,0 0 2 0,0 0 0 16,0 0 0-16,2 0-4 0,2 0 1 0,1 0-1 15,1 0 1-15,0 0 15 0,5 4 2 0,-4 0-1 16,3-4 0-16,5 0 4 0,-4 0 1 0,2 0-1 16,-7 5 1-16,5-5-1 0,-4 0 0 0,1 0-1 15,5 0 2-15,-2 0 0 0,-5 0 0 0,5 0 0 16,0 0 1-16,6-5-4 0,-6 1-1 0,-1 4 1 0,7 0 0 15,-6 0-4-15,2-4 0 0,-2 2 0 0,8 2 0 16,-6-5-1-16,-2 1 0 0,2 4 0 0,2 0 0 16,2 0-1-16,-2-4 0 0,-7 2 0 0,12-2 0 15,-1-1 0-15,-2-1 0 0,5-3 0 0,10 9 0 0,-4-6 0 16,-5 2 0-16,5-5 0 0,0 3 0 0,-6 2-6 16,1-3 1-16,3 3-1 0,2 4 0 0,-11-4-2 15,0-3 1-15,0-1-1 0,5 4 0 0,-5-3 4 16,-2 1 2-16,-6-3-1 0,6 5 0 0,2-2-8 15,0-3 0-15,0 3 0 0,0 2 0 0,-2-3-7 16,3-1 0-16,-1-3 0 0,0 7 0 0,4-2-2 0,-3-3 1 16,-3 5 0-16,2 2 0 0,-4-3 1 0,2 1 1 15,-2-2 0-15,8 1 0 0,-4 1-1 0,-6 0 1 16,0 2 0-16,6 2 0 0,-6-4-1 0,-5-1 2 16,5 3-1-16,-5-2 0 0,5 0-1 0,-7-1 0 15,3 3 0-15,3-2 0 0,1 4 0 0,0-4 0 16,-5 0 0-16,5 1 0 0,-4-1 0 0,-1 4 0 15,-6-4 0-15,9 0 0 0,-3 4 1 0,0-2 1 16,-1-3-1-16,-3 5 2 0,2-4 0 0,0 4 1 0,-1 0 0 16,1 0 0-16,0-4-3 0,-2 2 2 0,-2 2-1 15,5-5 0-15,-3 5-1 0,0 0 0 0,0 0 1 16,-2 0 0-16,4 0-2 0,-2-4 1 0,-2 4 0 16,0-4 0-16,0 4-1 0,0 0 0 0,0-2 0 15,0 2 0-15,0 2-3 0,0 2 1 0,0-4-1493 16</inkml:trace>
  <inkml:trace contextRef="#ctx0" brushRef="#br0" timeOffset="62040.09">22649 3053 225 0,'0'0'0'16,"0"0"0"-16,2-4 0 0,3 4 112 0,1 0 2 0,-2 0-2 15,3-7 1-15,4 3-59 0,-1 0 1 0,-3 4 0 16,3-6 0-16,1 1-28 0,-4 1 0 0,1 0 0 16,1-3 0-16,6-1-10 0,-2 2 1 0,2-1-2 15,-2-1 2-15,2 1-15 0,-2 3 0 0,2 0-1 16,2-7 2-16,6 1 8 0,-3 1 1 0,-1-2 1 15,2 1-1-15,1-5 11 0,-5 2 1 0,7 7-2 16,1-5 2-16,-5 0-2 0,-1 7 2 0,0-4 0 16,3 1-1-16,-5-3-5 0,-6 5 2 0,-1 1-1 0,12 4 0 15,-5-4-1-15,-10 2 0 0,3-2 0 0,1-5 2 16,2 3-9-16,-2 1 0 0,-7-1 1 0,7 6 0 0,-1-4 3 16,-3 0-1-16,-1-3 1 0,5 3 0 0,0 0 2 15,-5-3 0-15,1 3 0 0,1 0 0 0,-1 0 2 16,-1 1 0-16,1-1 0 0,-3 4 0 0,2-8-7 15,-6 1 0-15,5 1 1 0,1 2-1 0,0 4 3 16,-1-5 0-16,-1 1-1 0,-2 2 1 0,2 2 5 16,1-4 1-16,-3 0-1 0,-2 4 0 0,0 0-3 15,0 0 0-15,4 0 0 0,-2 0 0 0,3-5 4 0,-5 3-1 16,0 2 0-16,0-4 0 0,0 4-7 0,0 0-1 16,0 0 1-16,0 0 0 0,0 0-3 0,0 0-1 15,0 0 0-15,0 0 0 0,0 0-8 0,0 0 1 16,0 0 0-16,0 0 0 0,0 0-1667 0</inkml:trace>
  <inkml:trace contextRef="#ctx0" brushRef="#br0" timeOffset="63603.91">22656 3002 351 0,'4'-2'0'16,"-2"0"0"-16,9-7 0 0,0 7 31 0,-5 2 1 16,3 0-1-16,3-8 0 0,-1 3-29 0,-7 3 0 0,-1 2 0 15,3-4 0-15,5 0 1 0,-7 4-1 0,3-4 0 16,1-3 1-16,1-1 15 0,1 1 1 0,1-3 0 16,0 1 1-16,0 3-8 0,2-3 0 0,-3 5 1 15,1 2-1-15,0-2-2 0,-1-1 0 0,3-1 0 16,7-2 0-16,-1-3 26 0,-2 4 0 0,-6 3 0 15,10 4 0-15,1-8-3 0,-5 1 0 0,4-3 0 16,-1 5 0-16,-1 1-5 0,-6-2 2 0,-2 2-2 16,6-1 1-16,0-1-8 0,-6-3 2 0,-1 3-1 15,8 2 1-15,-8 0-4 0,1-1 1 0,-4 3 0 0,8-6 0 16,-3-3-7-16,-1 3-1 0,0 1 0 0,-5 7 2 16,5-6 5-16,-4 2 1 0,1 4 0 0,1-5 0 15,1-1-3-15,1-3 0 0,-4 3 0 0,-3 2 0 16,2 4 4-16,3-4 0 0,0-3 1 0,1 3 0 0,5-7-1 15,-8 7 1-15,-1 0-1 0,5-3 2 0,0 3-10 16,-5 0 2-16,3 0-1 0,-1 2 1 0,1-3 7 16,-7 1 1-16,2 0-1 0,3 2 2 0,3-3 6 15,-3 1 1-15,-3 4 1 0,3-4-1 0,1 2-7 16,-1-3-1-16,-5 1 1 0,6 4 1 0,1-4-2 16,-5 2 1-16,3-2-1 0,-3 4 2 0,7-5-6 0,-5 5 1 15,-2 0 0-15,-1 0 1 0,1-2-9 0,0 2 1 16,-2-4 1-16,3 4-1 0,1-4-2 0,1 4-1 15,-3-5 0-15,0 3 0 0,-2 2-5 0,3-4 1 16,1 4 0-16,-2 0-1 0,-2-4-3 0,3 4 1 16,-5-4-1-16,6 1 1 0,-2 3 1 0,-4 0 0 15,7 0 0-15,-1 0 0 0,-1 0-3 0,-1 0 1 0,-2 0 0 16,2 0 0-16,3 0-3 0,-1 0 1 0,-6 0-1711 16</inkml:trace>
  <inkml:trace contextRef="#ctx0" brushRef="#br0" timeOffset="64973.06">21033 3283 715 0,'0'0'0'0,"0"0"0"0,0 0 0 0,0 0 117 0,0-5 0 0,0 5 0 16,0-2 0-16,0 0-81 0,6 0 0 16,-1-2 0-16,-3-3 0 0,-2 3-21 0,4-4 0 0,0 6 0 0,3-7 1 0,-1-2-23 15,5 3 0-15,-7 2 0 0,3 1 1 0,6-5 1 16,-3 1 1-16,1 3-1 0,0-5 1 0,6-2 5 16,0 7 1-16,-2-2-1 0,-2-3 1 0,8 5 16 15,-3 1 0-15,3-5 0 0,-4-1 0 0,0 2-2 16,5 5 0-16,2 2-1 0,-5-6 1 0,0 3-7 0,3 3 0 15,-5-2 0-15,0 0 1 0,-2-3 6 0,-2 3 1 16,-2 0-2-16,-1 0 2 0,5 1-10 0,-6-1 0 16,0 4-1-16,-3-8 1 0,0 1 12 0,1 3 1 15,-3 4 1-15,3 0-1 0,3-4-10 0,-5 2 0 16,-3 2 0-16,6-5 1 0,-1 1 0 0,-3 4-1 16,-2 0 0-16,3-2 1 0,-3 2 15 0,2 0 0 0,-4 0-1 15,6-2 1-15,-1 0-5 0,-5 2 1 0,0-4-1 16,4 4 0-16,-2 0-1 0,2 0-1 0,-4 0 0 15,3 0 0-15,1 0 2 0,-4 0 2 0,0 0-1 16,0 0 0-16,0 0-8 0,0 0-1 0,0 0 1 16,0 0 0-16,0-5-3 0,0 3-1 0,0 2 0 15,6 0 0-15,-6 0 0 0,5 0 0 0,-1 0 0 16,-2 0 0-16,-2 0-5 0,4 0-1 0,-2 0 1 16,-2 0 0-16,0-4-5 0,0 4 1 0,0-4-1 15,0 4 2-15,0 0-1 0,0 0 1 0,0 0 0 16,0 0 0-16,0 0 2 0,0 0-1 0,0 0 0 0,0 0 1 15,0 0-1-15,0 0 2 0,0 0-2 0,0 0 2 16,0-5-1-16,0 3 1 0,0 2-1 0,0 0 1 16,0 0-1-16,0 0 0 0,0 0 1 0,0 0-1 0,0 0-4 15,0 0 0-15,0 0 0 0,3 0 0 0,-3 0-1770 16</inkml:trace>
  <inkml:trace contextRef="#ctx0" brushRef="#br0" timeOffset="68854.87">6127 7756 263 0,'0'0'0'0,"0"0"0"15,28-2 0-15,-13-2-11 0,-2 4 0 0,4 0 0 16,0-5-1-16,-2 1 17 0,-2 0 0 0,-2 2 1 16,10 2 0-16,-3-4 19 0,-1-3 1 0,4 3 0 15,3 0 1-15,2-1 4 0,-3 3 1 0,5-2-1 16,0 4 1-16,0 0-32 0,6-4 0 0,5 0 0 15,0 1 0-15,10-1 19 0,-15 0 0 0,9-2 0 16,-2 1 0-16,-5-5-3 0,-6 1-1 0,13 1 1 16,-2-3 0-16,-2-4-5 0,10 2 1 0,7 1 0 15,13 1 0-15,-9-4 5 0,-4 4 0 0,-5-3-1 0,5-6 1 16,-7 6-7-16,-4-1 2 0,5 4-1 0,-1-8 0 16,3 4-1-16,8 4 0 0,6 1 0 0,-3-5 0 15,-14 0-1-15,-4 4 2 0,0 3-2 0,-2-7 1 16,-4 6 3-16,-3 3 2 0,11 0-1 0,5-7 1 0,-3 7 5 15,-4 1 1-15,0 1 0 0,7-7 0 0,-13 7-10 16,-7 2 1-16,0-6 0 0,4 1 0 0,-3 3 21 16,-5 0-1-16,6 4 1 0,-6-7 0 0,0 3-9 15,0 4-1-15,4 0 1 0,13-8 0 0,0 5-9 16,-6-1 2-16,10 4-1 0,-4 4 1 0,4-4 7 0,-8 0 2 16,2 0-1057-16</inkml:trace>
  <inkml:trace contextRef="#ctx0" brushRef="#br0" timeOffset="72491.46">22690 2883 12 0,'0'0'0'0,"0"0"0"16,0 0 0-16,0 0 0 0,0 0 0 0,0 0 0 15,0 0 0-15,0 0 0 0,0 0 0 0,0 0 0 16,0 0 0-16,0 0 0 0,0 0 0 0,0 0 0 16,0 0 0-16,0 0 0 0,0 0 0 0,0 0 0 15,0 0 0-15,0 0 0 0,0 0 0 0,0 0 0 16,0 0 0-16,0 0 0 0,0 0 0 0,0 0 0 15,0 0 0-15,0 0 1 0,0 0 0 0,0 0 0 0,0 0 0 16,0 0 5-16,21-4 0 0,-21 4-1 0,5-4 1 16,-3 4 7-16,-2-5 1 0,4 3-1 0,-4 2 2 15,4 0 2-15,-1 0 1 0,1 0-2 0,2-4 2 16,1 4 3-16,1-4-1 0,-5 4 0 0,7 0 1 0,1-3 4 16,6-1 0-16,-2 0-1 0,2 4 1 0,1-6 1 15,-6 1 0-15,3 1-1 0,-2 4 2 0,9-4-1 16,-5 2 1-16,0 2 0 0,9-5 0 0,-2 1 9 15,1 4 1-15,3-6-1 0,2-3 1 0,-4 3-6 16,-7 2 2-16,3-1-2 0,6-1 2 0,-7 2 5 0,-4 0 0 16,0-1 0-16,5 3 2 0,-1-2-11 0,-8 0 1 15,4-3 0-15,1 3 1 0,1-7 0 0,-6 7 0 16,4-2 1-16,0 6 0 0,0-4-4 0,3-1 1 16,-7-1-1-16,4-3 1 0,4 3-23 0,-4-2 2 15,7 8 0-15,2-7 0 0,-5 3 0 0,-4-7 0 16,1 7 0-16,5 0 1 0,-6-3 0 0,-8 3 0 15,4-4 0-15,4 6 1 0,0-3 8 0,-6 5 0 0,0-4 0 16,-5 0 1-16,5 2-5 0,-7-3 1 0,3 1-1 16,-1 0 1-16,-2 2 4 0,3-3 0 0,-3 5 0 15,2 0 0-15,1 0-6 0,-3-4-1 0,-4 0 0 16,0 2 1-16,7 2-3 0,-3 0 0 0,-4 0 0 16,6 0 0-16,1 0-8 0,-3 6 2 0,-4-6-1314 15</inkml:trace>
  <inkml:trace contextRef="#ctx0" brushRef="#br0" timeOffset="73753.55">20994 3149 1231 0,'0'0'0'0,"43"-7"0"16,4-5 0-16,9 5 59 0,11 1 0 0,16-13 1 16,23-7 1-16,-106 26-1165 0</inkml:trace>
  <inkml:trace contextRef="#ctx0" brushRef="#br0" timeOffset="79263.94">23190 2590 1569 0,'0'0'0'0,"0"0"0"0,0 0 72 0,0 0 0 0,24-15 0 0,4 8-1 16,-18 3-71-16,1 4-2 0,13 0 2 0,-24 0-1391 0</inkml:trace>
  <inkml:trace contextRef="#ctx0" brushRef="#br0" timeOffset="90164.77">18320 2371 1054 0,'0'0'0'15,"0"0"0"-15,0 0 0 16,0 0 47-16,0 0 1 0,25-11-1 15,-14 11 0-15,-9 0 13 0,7 0 1 0,-7-4 0 0,4 4 0 0,-1 0-29 0,1 0 0 16,-6-5 1-16,11 10-1 0,0-1-20 0,4 7-1 0,-2-3 0 16,8 9 0-16,7 11-4 0,0-1 1 0,-5 1-1 15,5 8 1-15,0-2-3 0,0 11 1 0,0 6-1 16,9 8 1-16,-7-3-6 0,-5-7 1 0,-1 2-1 16,8-2 1-16,-8-5-1 0,-7-3 0 0,7 3 0 15,1 1 0-15,-8-5-1 0,1-6 0 0,5 2 0 16,3 9 0-16,-2-11 0 0,-3-8 1 0,-4-1 0 15,5 5 0-15,-1-7-4 0,-8-8 1 0,4-4-1 16,-8-1 2-16,-9-10-1270 0</inkml:trace>
  <inkml:trace contextRef="#ctx0" brushRef="#br0" timeOffset="90715.88">18133 2664 1243 0,'0'-4'0'0,"0"-3"0"0,2-5 0 0,2 1 31 15,-2 5 2-15,3-3-1 0,5 3 1 16,-3-3 4-16,-1 5 0 0,5 2 0 0,4-2 0 0,7-3-21 0,-10 3 1 15,3 4-2-15,9 0 2 0,4 4-17 0,-4-4 0 16,-5 0 0-16,5 7 0 0,-1 3 0 0,9-1 0 0,-4-3 0 16,7 9 1-16,-8 0 0 0,8 0 1 0,3 0-1 15,8 0 1-15,-8-1 9 0,-6-5 0 0,-4 4 1 16,11 2-1-16,-5-7-10 0,-12-8 1 0,6 4-1 16,-7-2 2-16,-2-4 0 0,-4-2 1 0,9 0 1 15,-2-7-1-15,-5 1-3 0,0-1 2 0,-2-4-1 16,2 0 0-16,0-8-1 0,0 2 0 0,1 1 1 15,-3 5-1-15,-2-6-1 0,4 2 1 0,-7 0 0 16,5 0 0-16,3-2 4 0,-8 1-1 0,3 6 1 16,2-8-1-16,-2 3 0 0,-4-2 1 0,-3-2-1 0,7-3 1 15,-4 7-1-15,-3 4 1 0,5-2-1 0,2-2 2 16,-5 4 6-16,-6 0 2 0,5 4-1 0,4-3 1 16,-1 5-7-16,-3 3-1 0,1 1 1 0,-6 1 1 15,3 8-3-15,-5-4 1 0,6 0 0 0,5 7-1 0,4 1 1 16,-6 7 0-16,1-4-1 0,10 19 1 15,-1-1 2-15,-2 1 1 0,0 4-2 0,5 2 2 0,3-2-1 16,-5-4 0-16,1 6 0 0,5 9 1 0,2-1 4 16,0 1 2-16,8 4 0 0,7 2-1 0,-4-11-7 15,-5-6 0-15,5-4-1 0,4 2 2 0,-43-32-1515 16</inkml:trace>
  <inkml:trace contextRef="#ctx0" brushRef="#br0" timeOffset="92319.08">23351 1760 829 0,'0'0'0'0,"0"0"0"0,0 0 0 16,0 0 50-16,0 0 1 0,0 0-1 0,0 0 1 0,28 13 2 16,-22-9-1-16,-1 1 1 0,1-1 1 0,1 2-25 15,-3-1 1-15,2-1 1 0,7 11-1 0,9 6-6 16,-7-2 0-16,-5-4 1 0,10 0 0 0,-3 0-23 16,-2 6 1-16,2-6-1 0,9 4 2 0,-7 0-4 0,3 2 1 15,-5 5 0-15,4 8 0 0,-3-9 1 0,-1-1 2 16,0 1-2-16,9 9 1 0,-7-8 1 0,-8-1-1 15,-1-3 1-15,8 5-1 0,-3-5 0 0,-9-3 2 16,5-4-2-16,2 2 2 0,-3-5 2 0,-1-1 2 16,0 0-1-16,1 4 1 0,-10-15-1171 0</inkml:trace>
  <inkml:trace contextRef="#ctx0" brushRef="#br0" timeOffset="92670.04">23961 1641 1093 0,'0'-4'0'0,"0"4"0"0,-2-4 0 15,-3 2 39-15,5-3 0 0,0 5 0 0,0 0 2 16,0 0-10-16,0-4 2 0,-4 0-2 0,4 4 2 15,4 4-5-15,-4-4 1 0,0 0 0 0,0 0 0 0,0 0-23 16,0 0-1-16,0-4 1 0,5 8 0 0,1 7 17 16,5 4 1-16,-5 0-1 0,9 8 2 0,5 7-13 15,1 0 1-15,0-9-1 0,-3 4 2 0,-1 5-4 16,4 0 0-16,3-7 0 0,4-2 1 0,-2 5-1 16,-7-3 0-16,2 3 0 0,7-1 1 0,-6-1-7 15,-5-3 0-15,0 0 1 0,0 7 1 0,0-3 3 16,-6-10 0-16,0 5 0 0,6-3 1 0,0-3-9 0,-2-5 1 15,-4-3 0-15,-5-1 0 0,5-1 0 0,-4-2-1 16,-7-2 0-16,6 0 1 0,-6 0-1363 0</inkml:trace>
  <inkml:trace contextRef="#ctx0" brushRef="#br0" timeOffset="92875.89">23793 2056 1130 0,'-2'-4'0'0,"-2"4"0"16,4-7 0-16,-7 3 38 0,-1 0 1 0,6-3-1 15,4-1 1-15,2 6-13 0,-4-2 1 0,0-1-1 16,0-1 1-16,7-3-15 0,-3 5 1 0,-4 2-1 16,17-13 0-16,0-4-4 0,5 0 1 0,1 4-1 15,5-6 1-15,4 2 18 0,-4 4 1 0,7-7-1175 0</inkml:trace>
  <inkml:trace contextRef="#ctx0" brushRef="#br0" timeOffset="94258.44">20080 2326 1004 0,'0'0'0'16,"0"0"0"-16,0 0 0 0,0 30 22 0,0-22 1 16,0-1-1-16,6-7 1 0,-1 4 15 0,-3-4 1 15,-2 4-1-15,0 3 1 0,0-3-21 0,4 0 2 16,-4-4-986-16</inkml:trace>
  <inkml:trace contextRef="#ctx0" brushRef="#br0" timeOffset="94751.58">20063 2590 1192 0,'0'0'0'0,"0"0"0"16,2 0 0-16,2 0 58 16,0 0 0-16,-4 0-1 0,-4 4 2 0,4-4-40 0,4 2 0 15,3-2 0-15,-1 8 1 0,5-1-20 0,-5 1 0 0,-6-8-1127 16</inkml:trace>
  <inkml:trace contextRef="#ctx0" brushRef="#br0" timeOffset="95741.15">23738 2964 1117 0,'4'0'0'0,"-2"0"0"0,13-15 0 16,6 4 9-16,-1 1 0 0,-5 1 0 0,8 3 1 16,3-3 21-16,-2-1-1 0,4-1 0 0,-7 7 0 0,3-7-27 15,4 0-1-15,4-1 0 0,0 5 0 0,-2-3 25 16,-2-5 0-16,6-4 0 0,9 0 1 0,-11-3-8 15,-8-1 1-15,0 2-1 0,4-5 1 0,-3 3-2 16,-7 2 1-16,-6 1 0 0,8 1 0 0,-7-2-11 16,2 2 1-16,4 8-1 0,-2-4 1 0,-2 0 17 0,-2 5 0 15,-2 1 0-15,-7-1 0 0,3 5-3 16,-1-1 1-16,5-2 0 0,-7 1-1 0,2 3-14 0,-1 0 1 16,-3 4-1-16,2-5 0 0,-4 3-7 0,4 2 2 15,-4 0-1391-15</inkml:trace>
  <inkml:trace contextRef="#ctx0" brushRef="#br0" timeOffset="95990.22">24032 2994 841 0,'2'0'0'0,"2"0"0"16,0 4 0-16,-4-4 64 0,0 0 0 0,2 0 0 15,-2 0 0-15,5 0-21 0,-5-4 0 0,-5 4 1 16,10 0 0-16,-1 0-22 0,-2 0 2 0,5 0-2 16,18-7 2-16,16-6-3 0,2 3 2 0,2 3-1 0,-2-12 1 15,-9 0-3-15,1-2 1 0,8-2-1 0,2-3 2 16,2 0 2-16,2 1 2 0,14-5-1 0,12-4 1 16,-2-2-6-16,-11 2 0 0,-2-6 0 0,7-1 0 15,-67 41-1308-15</inkml:trace>
  <inkml:trace contextRef="#ctx0" brushRef="#br0" timeOffset="98718.18">18798 3506 12 0,'0'0'0'16,"0"0"0"-16,0 0 0 0,0 0 0 0,0 0 0 15,0 0 0-15,-21 6 0 0,19-10 0 0,-3 2 0 16,3 4 0-16,-2 2 0 0,4-4 0 0,4 5 0 16,-2-5 0-16,5 0 0 0,-7 0 32 0,0 0 1 0,0 0-1 15,0 0 1-15,0 0-27 0,0 0-1 0,0 0 1 16,0-5-1-16,0 5 20 0,0-4 1 0,0 2-1 15,8-2 0-15,5-7-3 0,4-4 0 0,1 2 0 16,10-8 0-16,4-2-4 0,0-5 0 0,7 1 0 16,-3 1 1-16,7-4 2 0,2 0 2 0,11-1-2 15,6-8 1-15,-2 10-8 0,-8-1-1 0,-3 4 1 16,0-10 0-16,3 6-3 0,-5 7-1 0,5 2 0 16,-1-13 0-16,9 4-5 0,-8 4 1 0,8 3 0 15,-4-2-1-15,-7 3 4 0,-10 3 1 0,-9 0-1 16,8-2 1-16,1 2-2 0,-11 4 0 0,6 0 0 0,-1-2 1 15,-10 2 4-15,5 0 2 0,-2 2 0 0,-3 3-1 16,5-1-3-16,-2 0 1 0,-2 7-1 0,-1 0 0 16,-8-2-5-16,-2-3-1 0,-2 5 1 0,-5 8 0 0,5-4-6 15,-7-4 1-15,1 4 0 0,-3 4 0 0,4 0-1 16,-6-4 0-16,0 0-623 0</inkml:trace>
  <inkml:trace contextRef="#ctx0" brushRef="#br0" timeOffset="99418.65">18496 3531 112 0,'-5'5'0'0,"-5"1"0"15,-1-2 0-15,0-4 59 0,5 5 1 0,-1 1-1 16,1-6 1-16,-3 4-63 0,9-4 1 0,0 0 0 16,0 2 0-16,0 0 2 0,0 1 1 0,0 1 0 15,-6-4 0-15,6 0 19 0,0 0 0 0,0 0 1 0,4 4-1 16,-4-2 0-16,0 3 1 0,2-1 1 0,3-4-1 15,5 4 4-15,-3-4 0 0,-3 2 0 0,2 2 1 16,12-4-9-16,-1 0 0 0,0 0-1 0,-2 0 1 16,6-4 18-16,-1 4 0 0,1 0 0 0,1-2-1 0,1 2 0 15,-1-4 0-15,-5 4-1 0,15 0 2 0,-15-4 9 16,5-3 1-16,-5 3 0 0,15-3 0 0,-13 3-11 16,3-4 1-16,-1 6 0 0,7-1 1 0,-4-3-6 15,-7 0 1-15,5 6-1 0,1-5 0 0,5 1 2 16,0-6-1-16,0-10 0 0,4 10 2 0,0-1 1 15,-2-2-1-15,9 3 1 0,0 3 1 0,-1-1 0 0,-3-3-1 16,-3 1 1-16,9-3 1 0,-9 0-3 0,-4 0-1 16,6 3 1-16,-2-5-1 0,-4 4-9 0,-4-4-1 15,4 5 1-15,0-5 0 0,-1 2-7 0,-1 0 1 16,2 1-2-16,0-3 2 0,-4 0-3 0,-7 4-1 16,4 1 1-16,5-5 0 0,-7 4-13 0,-4-2 2 15,-2 7-1-15,9-3 0 0,-12 3-1 0,1 0 1 0,-4-3 1 16,10-1-1-16,-2 5-1 0,-9-1 0 0,1-3 0 15,3 3 1-15,1 2 7 0,-7 4 0 0,-1-5 0 16,7-1 2-16,1-2-8 0,-5 3 1 0,1 3 1 16,4-2-1-16,-1-5 10 0,-3 3 0 0,4 6 1 15,-7-4 0-15,0 4-15 0,-2-4 0 0,3 1 0 16,-3-1 1-16,8 4-1 0,-5-4 0 0,1 0 0 16,-1 2 1-16,1-3-1 0,0 1 0 0,3 0 0 15,0 2 1-15,1-3-1 0,1 1 0 0,-2 4 0 16,3-2 0-16,6-2-18 0,-1 4 1 0,-2 0-1 15,8-15 1-15,10 0 7 0,-3 4 0 0,-2 7-1627 0</inkml:trace>
  <inkml:trace contextRef="#ctx0" brushRef="#br0" timeOffset="102378.4">24027 2868 363 0,'0'0'0'0,"0"0"0"0,0 0 0 0,0 0 15 16,0 0 0-16,0 0 0 0,0 0 1 0,0 0 29 15,0 0-1-15,0 0 1 0,0 0 1 0,0 0-24 16,0 0 0-16,0 0 1 0,0 0-1 0,0 0-1 0,0 0 2 16,0 0-2-16,17-25 2 0,-8 20-14 0,0-5 1 15,-5 5-1-15,7-5 1 0,2-5 1 0,2 2 0 16,-3 3 0-16,3-5 1 0,3-4-5 0,-8 2 2 15,5 2 0-15,-2-4 0 0,4 4 6 0,-6-4 0 16,0 2-1-16,2 2 1 0,-5 6-12 0,-1-2 0 16,-1 3 1-16,5-3 0 0,0 1 5 0,-5-1 1 15,1 3-1-15,1-3 1 0,3 0-5 0,-2 3-1 0,-5 6 1 16,-4-3 1-16,6 1 12 0,-1-2 1 0,-5 2 0 16,6-1 0-16,-2 5-10 0,-2-4 1 0,-2 2-1 15,5-2 1-15,-5 4-867 0</inkml:trace>
  <inkml:trace contextRef="#ctx0" brushRef="#br0" timeOffset="102819.13">23926 3053 815 0,'5'0'0'0,"-3"0"0"0,19-8 0 0,14 5 34 16,-3-1 1-16,9 0 0 0,2-2-1 0,-3-3 12 15,-1 5 0-15,0 2 0 0,4-9 0 0,-9 3-30 16,-2 1 1-16,-4 3-1 0,6-5 0 0,1 3 2 16,-1 2 2-16,3-7-1 0,-7-12 0 0,2 6 10 0,2 2 1 15,5 6-1-15,-1-5 2 0,-3 3-9 0,-7 0 2 16,0 1-1-16,-1-5 1 0,-5 6-4 0,-5 3 1 15,-2-3-1-15,2-1 2 0,-4 1-9 0,-2 3 2 16,-5 2-1-16,3-3 1 0,-3 7-10 0,-1-4 0 16,-3 0 1-16,2-1-1 0,3 3 5 0,-1-2 1 15,-6 0-1-15,4 4 1 0,3-4 14 0,-7 1-1 0,0 3 1 16,4-4 0-16,0 4-14 0,-2-4 1 0,-2 2-1 16,0 2 2-16,7 0 4 0,-7 0-1 0,0 0 1 15,0 0 0-15,0 0-10 0,0 0 1 0,0 0-2 16,0-2 2-16,0 0-5 0,0 2 0 0,0 0 0 15,0 0 1-15,0 0 0 0,0-5 1 0,0 5-1 16,0-4 2-16,0 2-5 0,0 2 1 0,4 0-1 16,-4 0 1-16,4 0 0 0,-1 0-1 0,-3 0 0 15,4 0 0-15,-4 0-1486 0</inkml:trace>
  <inkml:trace contextRef="#ctx0" brushRef="#br0" timeOffset="103792.22">19897 2857 778 0,'0'0'0'16,"0"0"0"-16,0 0 0 0,0 0 89 0,0 0 0 15,0 0-1-15,0 0 2 0,0 0-59 0,0 0 1 16,22-4-1-16,-22 4 1 0,0 0-32 0,0 0 0 0,0 0 0 16,0 0 0-16,0 0-7 0,0-4 1 15,0 4 1-15,0-4-1 0,6 4 6 0,-1 0 0 0,-1 0 0 16,-4 0 0-16,2 0 7 0,-2 0 1 0,4 0-2 15,-4 0 2-15,5 0 8 0,-3 0 1 0,-2 0-1 16,0 0 0-16,0 0-9 0,0 0 1 0,0 0-1 16,0 0 1-16,0 0 8 0,0 0 1 0,0 0 0 15,0 0 0-15,0 0-7 0,0-2 0 0,0 2 0 16,4 0 0-16,-2 0 9 0,2 2 2 0,1-2-1 16,-3-2 0-16,-2 2-10 0,4 0 1 0,-4 0 1 0,0 0-1 15,0 0 4-15,0 0 2 0,0 0-1 0,0 0 1 16,0-5-14-16,0 5 1 0,0-4-1 0,0 4 1 15,0 0 7-15,0 0-1 0,0 0 0 0,0 0 0 16,0 0-6-16,0 4 1 0,0 1-1 0,0-5 1 0,0 2-4 16,0 2 1-16,0-4 0 0,0 8 1 0,0 10-7 15,-4 1 2-15,4 0-1 0,0-2 0 0,0-17-1292 16</inkml:trace>
  <inkml:trace contextRef="#ctx0" brushRef="#br0" timeOffset="106440.07">24034 2745 892 0,'0'0'0'0,"0"0"0"0,28-7 0 16,-18 7 62-16,1-4 2 0,4-4-1 0,4 1 1 16,-4-3-7-16,-2 1 1 0,-2 3-1 0,11-5 0 0,-5 3-38 15,0-7 1-15,0 4 0 0,9 1 0 16,-3-5-18-16,-5 2 0 0,3-2 0 0,1 4 2 0,-1 1-3 15,-2-5 1-15,7 0 0 0,-2 9 1 0,4-3-3 16,0 3 0-16,-3 1 0 0,-1-3 0 0,10 2 0 16,-2 1 0-16,3 5-1105 0</inkml:trace>
  <inkml:trace contextRef="#ctx0" brushRef="#br0" timeOffset="106713.34">24641 3102 853 0,'0'0'0'0,"0"6"0"16,0-6 0-16,0-4 64 0,0 2 2 16,0-2-2-16,5-5 1 0,-1 3-18 0,-2-5 0 0,7 3 0 15,14-28 0-15,1-9-17 0,8 0 1 0,2 5-1 16,9-1 0-16,-2-7-18 0,4-8 0 0,15-7-1 15,13-3 1-15,15 6-3 0,-2 5 2 0,8-9-1128 16</inkml:trace>
  <inkml:trace contextRef="#ctx0" brushRef="#br0" timeOffset="116887.86">13279 8723 929 0,'0'0'0'0,"0"0"0"0,-23-4 0 16,8 6 24-16,4 0 1 0,-6-4 0 0,10 4-1 16,1 3 13-16,0-5 0 0,1 0 1 0,1 0 0 0,-2 0-35 15,6 0 2-15,0 0-1 0,-5 0 1 0,3 0 28 16,2 0 2-16,0 0-1 0,0 0 0 0,0 0-35 16,0 0 1-16,-4 0-1 0,10-5 1 0,3 3 0 15,2 2 0-15,-9 0 0 0,4 0 0 0,5 0 2 16,0 0 1-16,-1 0-1 0,3 0 1 0,2 0 4 15,0 0 0-15,-6 0-1 0,6 0 2 0,2 0 6 16,-6 2 0-16,-5 3 1 0,9 3 0 0,-2 1-12 16,-2-5 0-16,4-2 1 0,4 0 0 0,-2 2 19 0,3 1-1 15,-3-3 0-15,7 2 2 0,-1-4-2 0,-1 4 2 16,6-4 0-16,6 0-1 0,-2-4 2 0,2 4 1 16,-6-6-2-16,15 4 2 0,-8-1-2 0,-8-3-1 15,6 4 1-15,-3-4-1 0,-2 1-3 0,-3 5 0 16,5-2 0-16,-2-2 0 0,-6 0 5 0,-1 4 1 15,7 0-2-15,-4 0 2 0,4-5-3 0,-3 1-1 0,3 0 0 16,7 2 2-16,-12 2-5 0,5 0 0 0,-6 0 0 16,3 0 1-16,-1 2-12 0,0-2 1 0,-3-2 0 15,7 2 0-15,-6 0 2 0,-1 0 2 0,-2 0-2 16,9-4 1-16,0 1-7 0,0 1-1 0,-2 0 1 16,-3-2-1-16,-1 4 1 0,6-6 0 0,4 1 1 15,2 5 0-15,-4-4 2 0,3-2 0 0,-6 1 0 16,8 1 1-16,1 4-1 0,-12-6 0 0,4 2 0 0,0-1 1 15,0 1 10-15,-5 2 0 0,5 2 0 0,-2-2 0 16,-5 2-13-16,-1 0-1 0,-5-2 1 0,6-3 1 16,-4 10 4-16,-4-3 0 0,4-4 0 0,-2 2 1 15,3 0-5-15,-1 2 2 0,-2-2-1 0,4-2 1 0,-4 2-4 16,-2 0 0-16,2 2 1 0,2 2 0 0,0-4-11 16,-6-2 1-16,-4 4-1 0,3 2 1 0,1-4-17 15,0 5 2-15,-5-5-1 0,5 0 1 0,4 4 12 16,-4-2 1-16,-3-2-1 0,9 4 0 0,-2 0-5 15,-8-4-1-15,-3 0 1 0,7 3 0 0,-5 1 12 16,1 0 0-16,-7-4 0 0,8 0 0 0,-5 0 2 0,-3 0 1 16,4 0 0-16,2 0 0 0,1 4 2 0,1-2-1 15,-6-2 0-15,9 3 1 0,11 3-5 0,-9-6 0 16,4 0 0-16,8 0 0 0,-25 0-1808 0</inkml:trace>
  <inkml:trace contextRef="#ctx0" brushRef="#br0" timeOffset="120734.36">3764 7191 401 0,'0'0'0'16,"0"0"0"-16,0 0 0 0,0 0-3 0,0 0 1 15,0 0-1-15,0 0 1 0,0 0 8 0,-7 21-1 16,7-21 1-16,-4 0 1 0,4 0 17 0,0 0 1 0,0 0 0 16,0 2-1-16,0 2-11 0,0 0-1 0,0-4 0 15,0 5 1-15,0-5-6 0,0 0-1 0,0 0 1 16,0 0 0-16,0 0 0 0,0 0-1 0,0 0 1 15,0 0 0-15,4 0 1 0,3 0 1 0,-7 0 0 16,11 0-1-16,-1 6 0 0,1 3 0 0,2-7 0 16,19 2 1-16,-4 0-4 0,0-4 0 0,0 4 0 15,-5-4 0-15,5-4 4 0,-11 4 0 0,9-4 0 16,4 2 1-16,2-2 17 0,-4-1 1 0,-6 5 0 0,1-6 0 16,-1 2-1-16,6-1 1 0,0 1 0 0,10-2 0 15,-5 2 6-15,-3 1 0 0,2-1-1 0,2-6 1 16,0 5-11-16,-6 5-1 0,0-4 0 0,5-4 1 15,1 1-12-15,-13-1 0 0,1 1 1 0,1 1-1 16,3-3-10-16,-9 3 0 0,-4 4 0 0,4-5 0 0,-2 1 6 16,-8 2 0-16,-1 4-1 0,5-4 2 0,-7-3-8 15,-2 5 0-15,3 2 0 0,-1-2 0 0,-2-2-11 16,-2 4 0-16,0-5 0 0,-2 5 1 0,-2 5-20 16,4-1 2-16,0-4 0 0,-5 2 0 0,3 2-4 15,-2 1 0-15,2-1 0 0,-13 6 0 0,-7 5-6 16,-1 0 1-16,6 0-1 0,-1-6 1 0,3 1 10 0,9-5 0 15,-5 1 0-15,0 2 0 0,-1-1 5 0,3-7 0 16,7 4 0-16,2 2 1 0,-4 1 21 0,-3-3 0 16,7 0 0-16,0 1 1 0,0-1 14 0,-4 2 1 15,4-2 0-15,-7 1 0 0,7 1 4 0,-4 3 1 16,4 1-1-16,4-3 2 0,3 7 2 0,-7 1 2 16,0-4-1-16,4 2 1 0,3 2-21 0,-7-1 1 0,4-3-1 15,2 4 2-15,1 2 6 0,1 0 0 16,-6 0 1-16,9 2-1 0,-4 7-6 0,-3-5 1 0,2 2-2 15,1-1 2-15,-3 1 20 0,0-8 1 0,3 6-1 16,-3-2 2-16,3-4-17 0,-7-4 1 0,-5-1-1 16,3 7 2-16,2 0-5 0,0-6 0 0,0-2 0 15,-4-3 1-15,4 7-10 0,-4-7 0 0,-3 0 0 16,7 3 1-16,-11 6-4 0,5-7 2 0,-5 3 0 16,-2 0 0-16,-8 3-2 0,-5-5 0 0,3 2 0 15,5-1 1-15,-3-1 3 0,-1-3 0 0,3 3 0 0,-13-3 1 16,8-4 1-16,3 0 1 0,-1 3-1 0,5-3 2 15,0 2 13-15,6 0 0 0,5-2 0 0,-5-2 1 16,7 0-10-16,-3 0 0 0,7 0 0 0,-10 0 1 0,5 0-1 16,-1 0 0-16,6 0 0 0,-2 0 0 0,-3 0 9 15,5 0 1-15,5 0-1 0,-3 0 1 0,4 0-4 16,-1 0 0-16,1 0 0 0,9 0-1 0,15 5 13 16,2-1 0-16,3-2 0 0,8-4 1 0,-9 2-10 15,0-4 1-15,-6-5 0 0,4 1 0 0,-4 1-1 16,-4 5 0-16,8-4 0 0,-8-9 2 0,4 6-14 0,-7 5 2 15,5-2-1-15,-7-5 1 0,9-6-9 0,0 0 0 16,0 2 0-16,0 0 1 0,-28 15-1371 0</inkml:trace>
  <inkml:trace contextRef="#ctx0" brushRef="#br0" timeOffset="121703.3">5191 7531 892 0,'0'0'0'15,"0"0"0"-15,0 0 0 0,11 2 28 0,0 6 1 0,-5-3 0 16,-2 5 0-16,-4-1-16 0,0 1-1 0,0 1 0 16,0-5 2-16,0 3-12 0,0-5 1 0,0 0 0 15,5 7 0-15,1 0-9 0,-6-1 1 0,0-5-1 16,0 5 2-16,2-1-9 0,3 1 2 0,-5-5-1 16,0 1 0-16,0 0 4 0,0-1 0 0,0-1-1 15,0-4 1-15,0 4 4 0,0-4 2 0,0 2 0 0,0-2 0 16,0-2-1-16,0 2 2 0,0 2-1 0,0 0 1 15,0-2 2-15,0-2 0 0,0 0 0 0,0-2 2 16,-5-7 20-16,5-4 2 0,5 0 0 0,-5-10-1 0,0-3-6 16,0 3 0-16,4-1 0 0,-2 1 0 0,2 1 13 15,3 5 1-15,-1 2-1 0,5-2 1 0,-7 4 4 16,7 5 1-16,-5-1 0 0,9-4 0 0,-6 2-5 16,2 3 1-16,-1 3-1 0,12 3 1 0,-5-2-1 15,0 3 1-15,0 1 0 0,11-6-1 0,-2 6-9 16,-2-3-1-16,2 10 0 0,1-10 1 0,-3 5-18 15,-3 5 1-15,3-3 0 0,4 0 0 0,-7 4 1 0,3-4 1 16,8 3 0-16,-8-1 0 0,-3 0 5 0,1-2 1 16,-3-2-1-16,9-2 2 0,-2-2-15 0,-3-2 0 15,12-3 0-15,1-2 0 0,5 1-10 0,-2-3 1 16,-1-4-1-16,1-2 1 0,-11 0-15 0,0 2 2 16,-5-2-1-16,3 0 1 0,-9 4 0 0,-6 4 1 15,0 0 0-15,2-3-1 0,-3 5 2 0,-3 5 1 0,-3 4 0 16,-2 2 0-16,3-2 13 0,-5 0 2 0,0 0-1 15,0 2 1-15,-5 2 2 0,5 1 1 0,0-1-1 16,-6 17 1-16,-5 15 1 0,0 5 0 0,-2-3 0 16,3-4 0-16,3-2 1 0,-3-2 2 0,-1 4-1 15,11 0 0-15,-4-5 16 0,4-1 1 0,0 0 0 16,4-3 0-16,-4-6-16 0,-4-8-1 0,8 4 0 16,0 0 1-16,3 0 8 0,-7-11-1 0,4-2 0 15,2 2 0-15,-1 0-9 0,-3-1 1 0,-2-3 0 16,4 0 1-16,-2 0-2 0,2-3 1 0,3 3-1 0,-1-10 1 15,5-3 1-15,0 0 0 0,-5 0-1 0,3-12 2 16,4-9-4-16,-3 0 0 0,-3 2 0 0,-3 2 1 16,3 1-1-16,-7-1 0 0,0 4 0 0,0-12 0 15,0 2 2-15,-7 6 1 0,7-4 1 0,0 2-1 0,-11-2 0 16,5 0 2-16,0 2-1 0,1-6 1 0,1 4 23 16,2 6 0-16,-2 5 0 0,-3-7 0 0,-4 9-24 15,7 2 0-15,-2 4 0 0,4 4 1 0,-1 3 25 16,-3 3 1-16,4 3-1 0,2-2 1 0,0 4-3 0,0 0 2 15,-5 0-2-15,5 0 1 0,0 0-9 0,0 0 1 16,0 0-1-16,0 26 2 0,0 23-3 0,0 6 1 16,0 0 0-16,7-2 0 0,-1-8-7 0,-3-5 0 15,5 7 1-15,3 2-1 0,0-4-13 0,-7-5 1 16,2 5 0-16,9 4 1 0,-2-3-2 0,-2-5 0 16,6-3 0-16,-6-4 0 0,-5-8 0 0,5-1 1 15,0-6 0-15,2-2 0 0,-3-4-1 0,1-9 0 0,-4-2 0 16,3 3 0-16,1-5 0 0,-5 0 0 0,-1 0 0 15,1 0 0-15,5-7-1 0,-7 5 0 0,3 2 0 16,-3-2 1-16,7-7-2 0,-5 3 1 0,-4-2 0 16,3-3 1-16,1-4-2 0,-2 4 0 0,3 1-1 15,-7 1 1-15,6 3 1 0,-6 2 1 0,0-5 0 16,4 7 0-16,-4-2 1 0,0 4 0 0,0 0 0 16,0 0 1-16,0 0 4 0,0 0 2 0,0 0-1 15,0 0 1-15,11 0 1 0,-4 0 0 0,-1 4 0 16,9 11 1-16,7 6-2 0,1-2 1 0,3-4 0 15,-2 2 0-15,3-4 0 0,-14-7 0 0,7 5 0 0,-1 4 1 16,2 0-10-16,-3-7 1 0,3-1-1 0,7 1 1 16,-7-4-2-16,-1 3 1 0,1-7-1 0,-4-5 1 0,-17 5-1834 15</inkml:trace>
  <inkml:trace contextRef="#ctx0" brushRef="#br0" timeOffset="122106.09">7112 7346 1255 0,'-4'0'0'0,"0"-9"0"0,-3 3 0 0,7 2 52 15,-2-7-1-15,-2 2 1 0,-2 3 0 0,1-5-30 16,-1 7 1-16,6 0-1 0,-5 0 2 0,5 2-19 0,0-3 1 16,0 1-1-16,0 4 1 0,0 0 6 0,0 0 1 15,0-4-1-15,0 2 0 0,0 0-3 0,0-1 2 16,-6 3-3-16,6 0 3 0,0 0 4 0,0 0 1 16,0 0 0-16,0 0-1 0,0 0-8 0,0 0 1 15,0 0 0-15,0 3 0 0,0 9 7 0,0-1 2 16,0 4-1-16,0 15 1 0,0 10-12 0,0-6 2 15,6-2-1-15,-6 0 1 0,5 0-2 0,-3-7 2 0,2 3-2 16,1-3 2-16,-5-6-1 0,2-2-1 0,2 3 1 16,0-10 0-16,-2-3-5 0,3-5 1 0,-5 0 0 15,2 2 0-15,2 0-2 0,-4-8 0 0,0 4 0 16,0 0 2-16,0 0-4 0,4 0 2 0,-4 0 0 16,7-10 0-16,-1-3-1 0,11-4 1 0,-6-2-1 15,6-3 1-15,1-1 0 0,-8 6 1 0,5 4-1 16,7 3 1-16,-3 1 8 0,-2 7 0 0,-2-2 0 15,7 4 2-15,-3 4-2 0,3 0-1 0,-1 7 1 0,7 4 2 16,11 0 8-16,-5 2 0 0,15 2 0 0,14 4 1 16,3-4-10-16,1-2 0 0,6 2-1565 0</inkml:trace>
  <inkml:trace contextRef="#ctx0" brushRef="#br0" timeOffset="124995.82">15413 6933 878 0,'0'0'0'0,"0"0"0"16,0 0 0-16,0 0 63 0,0 0 0 0,0 0 0 15,0 0 0-15,0 0 6 0,0 0 1 0,0 0-1 16,0 0 1-16,0 0-33 0,0 0 1 0,0 0 0 15,0 0 0-15,0 0-16 0,0 0-1 0,0 0 0 16,0 0 1-16,-26-10-17 0,20 16 1 0,-5 3-1 16,-23 22 1-16,-9 8 1 0,13-3 0 0,-2-2-1 15,8-4 1-15,3-5-6 0,3 1 1 0,3-3 1 0,3 0-1 16,-3 5-2-16,2 0 0 0,-9-3 0 0,9-10 1 16,5 2-2-16,1-2 1 0,5 2 0 0,-6-4 0 15,8-3-6-15,0-1 2 0,0-3-1 0,4 3 1 16,0-5-19-16,-2-4 1 0,3 0-1 0,1 2 2 0,5 2 10 15,2 1 1-15,-13-5 0 0,15-5 0 0,-2 3-8 16,6 0 1-16,-6 0-1 0,21-9 1 0,11 3 16 16,-6-1 1-16,4 3 0 0,6 0 0 0,-4 1 2 15,-11 5 0-15,1 0 1 0,1-4 0 0,-6 2 5 16,-4 2 1-16,4 2-1 0,-4-2 1 0,2 6 0 16,-5 3 1-16,-1-1-1 0,-9-1 1 0,2-1-6 0,-2 3 2 15,-3 1-2-15,-5 1 2 0,-3-2 3 0,-2-3 0 16,0-2 0-16,0 5 1 0,-2 1-2 0,-3 1 0 15,5-3 0-15,-17 14 1 0,2 7-2 0,-4 1 2 16,-7 0 0-16,-2 0 0 0,0-5-4 0,-2-6 0 16,-6-4 1-16,1 4 0 0,-10-2 7 0,0-4 2 15,-8-2-1-15,1-1 1 0,7-5-8 0,6 1-1 16,5 3 1-16,-5 1 0 0,12-8-2 0,-1 0 1 0,0 1 0 16,0 1-1-16,6 0 1 0,1 0 0 0,2 7-1378 15</inkml:trace>
  <inkml:trace contextRef="#ctx0" brushRef="#br0" timeOffset="127967.08">16122 7441 665 0,'0'0'0'15,"0"0"0"-15,0 0 0 0,2 0 136 0,-2 0 1 16,0 0-2-16,0 5 2 0,0-1-114 0,0-4 0 0,-2 0 1 16,2 6-1-16,0-1-23 0,0 5 0 0,-7-6 0 15,-2 22 0-15,-1 6 0 0,-3 2 0 0,6-7 0 16,3 1 0-16,4-9-13 0,0-4 1 0,0 4-1 15,7 0 1-15,-7 3 3 0,4-12 0 0,0 1 0 16,5 2 1-16,1-1-2 0,-5-3 1 0,1-5 0 16,1 0 0-16,1 3 7 0,-1-3 0 0,-1-2-1 15,3 0 1-15,-1-2 2 0,3-2 1 0,0 0 0 16,-1-2 1-16,6-7 13 0,-8 3 2 0,1 1-1 0,1-8 1 16,3 1-6-16,-2 3 0 0,-11-2 0 0,6-2 1 15,1-2 10-15,2 2 2 0,-3 1-1 0,0-10 1 16,1-1-1-16,-3 5 2 0,0 3 0 0,-1 3-1 15,-3 1-1-15,4 2-1 0,-4 1 1 0,0-1 0 0,-4 0 0 16,1 7 0-16,3 4 0 0,0-4 0 0,0 2-4 16,0 0 0-16,0-1 0 0,0 3 2 0,0 0 12 15,0 0 2-15,0 0 0 0,0 0 0 0,0 0-23 16,0 0 0-16,0 0 1 0,0 0 0 0,0 0 21 16,0 0 0-16,0 0-1 0,0 7 2 0,3 8-32 15,1 0 2-15,2-1-2 0,5 12 2 0,4 2 18 0,-9-7 2 16,5-6-2-16,2-5 2 0,-2-3-25 0,0-3 0 15,-1 0 0-15,3 3 0 0,4-5-2 0,-8-2 0 16,-7 2-1-16,15 2 1 0,-6-4-10 0,0-4 0 16,-3 4-1-16,-1-2 1 0,-1 0-2 0,1 0 2 15,-1 2 0-15,5-5-1 0,-7 1-9 0,3 2-1 16,-3-2 1-16,2 4 1 0,1 0 3 0,-3 0 0 16,-4-5 0-16,4 3 0 0,-2 0 10 0,-2 0 0 0,5 2 0 15,-1 0 2-15,-2 0-7 0,2 4 1 0,-4-2 0 16,0 3-1-16,3-5 9 0,1 2-1 0,-4-2 1 15,0 4 0-15,0 5-1 0,0 1-1 0,4-3 1 16,3 7 0-16,-7 6 4 0,0-1 1 0,0-9-1 16,6 3 1-16,-6-2-1 0,0-7 1 0,0 2 0 15,0-1 0-15,0-3-1 0,0 0 1 0,0-2 0 16,0 2 0-16,0 2 0 0,0-2 0 0,0-2 0 0,4-2 1 16,-1 2-1-16,1-4 0 0,-4 4 0 15,4 0 1-15,-4-2 0 0,0 0 1 0,0 0-1 0,2-3 2 16,7-5-2-16,-3-1 0 0,1 3 0 0,8-18 0 15,-2-8 5-15,4 9-1 0,0 1 1 0,0 7 1 16,-2 4-3-16,-4 7 1 0,2 0-1 0,-2 1 2 0,-1 5-2 16,1-4 1-16,-5 4-1 0,1 0 2 0,4 0 2 15,-7 0 1-15,7 0-2 0,6 11 2 0,4-3-1 16,-4 3 0-16,-4-3 0 0,7 7 1 0,-12-2-5 16,3-4 2-16,6 1-1 0,-2-1 0 0,-4 3-3 15,-9 1 1-15,2-9-1 0,3 3 0 0,1-3-2 16,-6-2 0-16,-2 2 0 0,0 5 1 0,0-5-1 0,0 3 0 15,0-7 0-15,0 0 0 0,0 0-1 0,0 0 1 16,0 0 0-16,0 0 0 0,0 0 0 0,0 0 0 16,0 0 0-16,0 0 0 0,0 0 0 0,-2 0 1 15,2 0 0-15,0 0 0 0,0 0 22 0,0 0-1 16,0 0 1-16,0 0-1 0,0 0-2 0,0 0 1 16,0 0-1-16,-4 0 1 0,4 0-7 0,-4 0-1 0,4 0 1 15,0 0 0-15,0 0-4 0,0 0 1 0,0 0 1 16,0 0-1-16,0 0-2 0,0 0 1 0,0 0-1 15,0 0 1-15,0 0-12 0,0 0 0 0,0 0-1 16,0 0 2-16,0 0-11 0,0 0 0 0,0 0-1 16,4-5 1-16,2 3 3 0,1 0 1 0,2 0 0 15,-3 2 0-15,5-4-9 0,-9-3 2 0,2 3-2 16,0 0 1-16,3-3 9 0,-1 3 2 0,-1-4-2 16,1 1 2-16,0-3 3 0,5 1 1 0,-4 1 0 15,-3-5 0-15,2-2-6 0,-1 0 2 0,1 2-2 0,1 7 1 16,1-5 5-16,-6 1 1 0,3 5 0 0,1-3 0 15,0 2 6-15,-1 1-1 0,1 5 1 0,5-6 0 16,0 2 9-16,-5-1 1 0,-2 1 0 0,3 2 0 0,1 0-13 16,-1 0 0-16,-5 2 1 0,9 0 0 0,4 0-2 15,-5 0 2-15,-1 0-1 0,-5 0 0 0,3 0-1 16,-3 0 0-16,0 4-1 0,-1 2 1 0,-3 3-3 16,4-3 1-16,0-1 0 0,-2-1 0 0,3 6-6 15,-5 1 2-15,0-2-2 0,-5 5 2 0,-1 8 3 16,2-3 0-16,1 2-1 0,-7 0 2 0,-5 3-1 0,-3-14 1 15,8 1-1-15,3 2 1 0,1-9-1 0,-1 2 1 16,-1-1-1-16,6 5 1 0,-7-3-1 0,3-3 1 16,-1 0 0-16,3-2 0 0,4 7 1 0,-7-5 0 15,7 0 0-15,-4-2 0 0,2-2 3 0,-2 0-1 16,-1 0 0-16,5 0 1 0,0 0-3 0,0 0 1 16,-2 0 0-16,-2-2 1 0,4 0-3 0,0 0 0 0,0 2 0 15,6-13 1-15,3-4-1 0,-3-2 0 0,1-2 0 16,10-9 0-16,-2-4 0 0,-4 2 1 0,2 9 0 15,4-3 0-15,2 3-1 0,-2 4 1 0,-4 2-1 16,-2-2 1-16,0 2-1 0,2 8 2 0,-3 1-2 16,1-3 1-16,-4 5-1 0,3-3 1 0,1 5-1 15,0 2 1-15,-1 2 0 0,-5 0 1 0,3 0-1 16,1-4 2-16,-3 4-4 0,1 0 1 0,4 0 0 16,-1 4 0-16,3 2-3 0,-2 3 2 0,-3-3-1 15,1 3 1-15,2 1-4 0,0-1 2 0,-5-3-2 0,3 9 2 16,-3 2 1-16,5-2 0 0,-9 0-1 0,6 8 2 15,-5-4-2-15,1-8-1 0,0 4 1 0,3-7 0 16,-1 3 1-16,-2 0 0 0,-2-7 0 0,-2 6 1 0,5-3 0 16,1-3 0-16,-6 0 0 0,7-2 1 0,-3 3 0 15,-4-1 0-15,4-4 0 0,-2 0 0 0,3 0 0 16,-1 0 0-16,-2 0 0 0,2 0 0 0,1 0 0 16,-3 0 1-16,-2 0 0 0,6-4 0 0,-1 2 14 15,-5-3 0-15,6 1 0 0,3-4 1 0,-1-5-1 16,-3 0 2-16,-1 0-1 0,2 0 1 0,1-1-5 15,-3 3 0-15,-2 0 1 0,2-1-1 0,1 1-2 0,-3 5 0 16,-2 1 0-16,4 5 0 0,3-4-4 0,-7 0 0 16,0 2-1-16,0 2 1 0,0 0 0 0,0 0-1 15,0 0 1-15,4 0-1 0,-2 0 0 0,2 0-1 16,1 0 1-16,-3 0-1 0,8 0-4 0,-5 0 1 16,-3 0-1-16,9 2 2 0,6 6-2 0,-6-1 0 15,-1 1 0-15,-3-4 0 0,-3-4-2 0,2 3 1 16,-1-1 0-16,-1 0 0 0,2 2 1 0,-3-4 0 0,1 0 0 15,0 0 0-15,3 0 1 0,-1 0 0 0,-2-4 0 16,-1 0 2-16,5 1 8 0,-1-1 0 0,3-2 0 16,-3-3 1-16,-1-1-5 0,3 1 2 0,-7 3-1 15,7 2 1-15,-7-7-9 0,2 2 0 0,-2 3 0 16,7 0 0-16,-1 1-1 0,-6 5 1 0,1-4 0 16,1 0 0-16,-2 2-2 0,2 0 0 0,1 2-1 15,1 0 1-15,0 0 0 0,-1 0 1 0,-3 0-1 0,2 0 0 16,7 0-1-16,-5 2 0 0,5 4-1 0,6-2 1 15,11 7-5-15,-6-7 1 0,-5-2 0 0,6 3 0 16,-8-5 1-16,-2 4 2 0,-2-4-1 0,4 0 1 16,-8 0-2-16,-1 0 2 0,5 0-2 0,-1-4 2 0,1-1 4 15,0 1 0-15,-5 2 0 0,5-2 0 0,-4 0 2 16,-3 1 1-16,-2-1-1 0,7-6 2 0,1-1 0 16,-1 2 2-16,-5 3-2 0,3-2 2 0,-3-7-6 15,2 4 1-15,-6 3-1 0,7 1 1 0,-5-6-1 16,0 7 0-16,-2-3 0 0,0-1 0 0,6-1 0 15,-6 5 0-15,0 2 0 0,0-5 1 0,-2 3 3 0,-2-3-1 16,4 7 0-16,0 2 2 0,0 0 3 16,0 0 1-16,0 0-1 0,0 0 1 0,0 0-2 0,0 0 2 15,0 0 0-15,0 0 0 0,0 0 0 0,0 0 0 16,4 0 0-16,-8 2 1 0,0 11-7 0,-3 2-1 16,-3 0 0-16,3 0 0 0,3 6-1 0,2-6 2 15,4-9-2-15,0 3 1 0,0-3-2 0,-2 3 0 16,4-5 0-16,-1-2 0 0,1 0 0 0,2 0 0 0,-6 2 0 15,5-4 0-15,-1 0-1 0,-2 0 1 0,2 0-1 16,7-4 1-16,-9 2-15 0,7 0 1 0,-7 2-1 16,2-2 2-16,3-2 9 0,-1-1 1 0,-2 3-1 15,3-2 1-15,-1 0 0 0,5-5 1 0,-7 3-2 16,3-1 2-16,-1 3 1 0,-1-4 1 0,-1 3 0 16,-2 3 0-16,2 2-2 0,1-4 0 0,-3 4 1 15,4 4 0-15,-6-4 0 0,4 0 0 0,-4 0 0 16,7 2 1-16,-3 3-1 0,7-1 1 0,-5 0-1 15,1 11 1-15,3 11 0 0,6 3 0 0,-6 1 0 0,3 10 0 16,-2-1-3-16,-11 1 2 0,0 5-1 0,0-3 1 16,0-8 0-16,-7-4 0 0,-1 4-1 0,-5-4 1 15,2-5 1-15,0-3 0 0,1-3 0 0,-7 0 0 0,-5-2 1 16,5 0 2-16,0 4-2 0,-7 3 1 0,-2 1 1 16,3-6 2-16,1 7-1 0,-1 1 1 0,-3-3 3 15,2-9 1-15,-4 0 0 0,5-1 0 0,-3 1-5 16,2-4 1-16,3-3-1 0,4 3 2 0,4-5-2 15,-2-1 2-15,4-5-2 0,-2 0 2 0,3 0-2 16,5 0 1-16,-1 0-1 0,6 0 1 0,-4 0-4 0,4 0 1 16,0 0 1-16,0 0-1 0,0 0-3 0,0-5 0 15,0 3-1-15,0-13 1 0,15-14-32 0,2-5-1 16,4-5 0-16,7-5 1 0,-4 8-3 0,-1 6 0 16,5 4 0-16,0 1 1 0,-2-1-8 0,-5 7 1 15,-1-6-1-15,5-1 2 0,-1 7-10 0,-2 0 1 16,-1 4-1-16,-4 4 1 0,-4 1 4 0,-2-3 0 0,0 0 0 15,4 5 0-15,-7 1 3 0,3 3 0 0,-7-4 1 16,3-3-1-16,-1 0 11 0,3 7 0 0,-3-2 0 16,5 1 0-16,2 1 32 0,-3-6 0 0,1 1 0 31,13-4 0-31,-3 5 1 0,-4-3 1 0,5-2 1 0,1 3-1 0,-1-1 19 0,-1 3 1 0,1 1-1 16,1-8 1-16,-1 5-9 0,-1-3-1 0,-3 7 0 15,3-5 1-15,-8-4 6 0,-2 4 1 0,2 1 0 16,6-3 0-16,-11 7 1 0,3-3 0 0,0 5-1 15,-5-2 1-15,5-5 1 0,-7 0-1 0,1 7 0 16,-3-4 2-16,4 1-2 0,3-1 2 0,-7 3-1 0,2 3 1 16,-4-6-4-16,0 1 0 0,0 3 0 0,0 2 1 15,0 0-2-15,0 0 1 0,0-3 0 0,0-1 0 16,-4 2-6-16,4 4-1 0,-2 0 0 0,2-4 1 0,-4-1 2 16,4 3 1-16,-5 2 0 0,3 0-1 0,-4-2-11 15,-3 2 0-15,7 2 0 0,-2 0 0 0,-1 3-4 16,-1-1 1-16,-1-2 0 0,-3 11 0 0,-3 12 2 15,-2 1-1-15,2-3 0 0,9 13 2 0,-7-4-1 16,0 0 0-16,9 4 1 0,4-6-1 0,-8-5-10 0,1-1 2 16,3 1-1-16,4-5 0 0,-2 1-14 0,0-6 1 15,5 0-1-15,1-1 1 0,-2-5-2 0,-1-7 0 16,-3-2-1549-16</inkml:trace>
  <inkml:trace contextRef="#ctx0" brushRef="#br0" timeOffset="128269.51">18970 7609 1206 0,'2'-4'0'15,"7"-9"0"-15,-3 1 0 0,5-8 60 0,-5-7 2 16,5-1 0-16,-4-2 0 0,8 3-30 0,-3 6 1 0,-1 6-1 16,4-7 2-16,-2 7-25 0,-2 7 0 0,4-3 0 15,-2 1 1-15,-3-1-10 0,1 7 1 0,0 0 0 16,2 4 0-16,-2-7 0 0,-5 5 2 0,-2 4-2 16,7 5 1-16,0-3 4 0,-5-4 0 0,5 4 0 15,2 2 1-15,4 5 1 0,-2 0 1 0,-2-1 0 16,2 10 0-16,-2-1-5 0,-3 0 2 0,1 0-2 15,4 2 2-15,-4-2-2 0,-9-2 2 0,2 2-1 0,7-4 1 16,-4-4 15-16,-1-3 1 0,-6-5-1 0,6 1 1 16,-1 0-7-16,-5-4 1 0,6 0-2 0,-2-4 2 15,9 0-2-15,-4-3 0 0,-3-1 1 0,7-18-1 16,9-8 11-16,-1-2 1 0,-4 2 0 0,-6 2-1 16,0 2 3-16,0 1 1 0,1-8-1 0,-1-1 1 0,0 4 0 15,0 4 1-15,2-1 1 0,-3-8-1 0,1 3-2 16,4 6 0-16,-2-6 0 0,8-6 0 0,-21 42-1816 15</inkml:trace>
  <inkml:trace contextRef="#ctx0" brushRef="#br0" timeOffset="135512.65">21011 8913 892 0,'0'0'0'0,"0"0"0"0,0 0 0 0,0 0 47 16,-28-11 1-16,22 11-1 0,2-4 1 0,2 4 19 15,-3 0-1-15,5-4 0 0,0 1 1 0,0 3-28 0,0 0 0 16,0 0 0-16,0 0 0 0,0 0-18 0,0 0 0 16,0 0-1-16,0 0 1 0,0 0-15 0,0 0 1 15,0 0-2-15,11 0 2 0,-5-2 0 0,5 0 0 16,0 2-1-16,13-8 2 0,3 1-8 0,6-3 0 15,-10 1 0-15,-1 3 0 0,-5 2-1 0,0-5 0 16,5 3 0-16,1 1 1 0,9 1-4 0,-4 2 1 16,0-2 0-16,7-1 0 0,3 1-10 0,-6 2 0 15,-4-2-1-15,7 8 2 0,-7-8 0 0,-7-3 1 0,7 5 0 16,0 4 0-16,4-2 5 0,-8-4 1 0,3 4-1 16,-3 0 1-16,8-4-5 0,-4 0 0 0,0 4 0 15,11 0 0-15,-1-2 10 0,-3-3 0 0,3 5 0 16,7 0 0-16,-6 2 19 0,-7-4 0 0,3-2 0 15,-1 4 2-15,-6 0-6 0,0-6 2 0,4 4-1 16,-2 2 1-16,-2 0 2 0,0-3 0 0,0 3 0 16,4 5 1-16,2-5-8 0,-2-2 1 0,3-1-1 0,10 3 2 15,-9 0-4-15,-8-6 0 0,0 4 0 0,2 2 0 16,-8 0 5-16,-1-2 0 0,-4 2 0 0,5 0 1 16,1 0 0-16,-5 0 1 0,-1 0 0 0,-6 4 0 15,4-2-6-15,-5 2 1 0,3-4 0 0,-2-6 0 0,0 4-2 16,-5 4 0-16,1 4 0 0,8-6 0 0,-3 0-4 15,-3 0 0-15,-3-4-1 0,1 4 1 0,4 4 8 16,-5-4 1-16,-2 0 0 0,7 0-1 0,-4 0-4 16,-1 0 2-16,3-4-1 0,-1 2 0 0,1 2 11 15,-7 0 1-15,2 0-1 0,9 0 1 0,-2-4-5 16,-7 2 0-16,3 2 0 0,-1 0 0 0,-2-2 0 0,1 2-1 16,-3 0 1-16,2 0 1 0,0 0-6 0,-2 0-1 15,-2 0 1-15,5 0-1 0,-3 0 4 0,-2 0-1 16,4 0 1-16,0-5 0 0,-1 3-10 0,1 0 2 15,0 0-1-15,3 2 1 0,-1 0-6 0,-6 0 1 16,0 0 1-16,4-2-1 0,-2 0 2 0,3 2-1 16,-5-5 1-16,0 5 0 0,6 0-4 0,-6 0 2 15,0 0-2-15,5 0 1 0,-1 0-1 0,-2 0 0 0,-2 0 0 16,0 0 1-16,6 0-2 0,-1 0 1 0,-5 0 0 16,4 0 0-16,-2 0-1 0,-2 0 1 0,0-2-1 15,0 2 1-15,0 0-1 0,0 0 0 0,0 0 0 16,0-2 1-16,7 0-1 0,-3 0 0 0,-4 0 0 15,4 2 1-15,-2 0 3 0,3 0-1 0,-1 0 0 16,-4 0 1-16,0 0 4 0,0 0 0 0,0 0-1 16,0 0 2-16,0-4-4 0,0 1-1 0,0 1 1 15,0 2 0-15,0 0 4 0,0 0 0 0,0 0 0 0,2 0 2 16,2 0-7-16,1 0 0 0,-3 0 1 0,-2 0-1 16,4 0 1-16,-4 0 1 0,0 0-2 0,0-2 2 15,0 2-2-15,0-4 1 0,0 4-1 0,17-26 1 16,-17 26-2032-16</inkml:trace>
  <inkml:trace contextRef="#ctx0" brushRef="#br0" timeOffset="137584.32">1499 10074 752 0,'0'0'0'16,"0"0"0"-16,0 0 0 0,0 0 66 0,0 0 0 0,0-26-1 15,0 22 1-15,0-7-19 0,0 7 1 0,0 0 1 16,0-3-1-16,0 3-15 0,0 0 0 0,0 0 0 15,7-1 0-15,-1-1-33 0,0-1 0 0,-3 3 0 16,-1-4 0-16,4 1 2 0,-2 3-1 0,7-2 0 16,0 1 1-16,-5-1 4 0,1 4 0 0,1 0 0 15,1-2 1-15,2 4-6 0,-1 0 1 0,1 0 0 16,4 0 1-16,2-5 0 0,-6 3 0 0,-2 2 1 16,12 2 0-16,-6 3 3 0,-2-3 1 0,-2-2 0 0,6 2-1 15,-6 2 1-15,-1-2 1 0,1-2-1 0,11 4 1 16,-3 1-4-16,-2 1 0 0,-2-2 0 0,2-2 0 15,1 1-2-15,-1-3-1 0,-2 2 0 0,6 6 0 16,-1-6 2-16,-5 0 0 0,2-2 0 0,0 3 0 0,4 1-1 16,3 0 2-16,-7-4-2 0,15 0 2 0,3 0 3 15,-7 0-1-15,10 7 1 0,-3 1 1 0,1-6-1 16,-6-2 0-16,2 0 0 0,3-2 1 0,-3-6-1 16,-4 3 1-16,-5 5 0 0,14 0 0 0,-9-2-5 15,-5 2 2-15,5 0-1 0,7 0 1 0,-7-6-2 0,-1 4 2 16,12 2 0-16,6 2-1 0,-2 0-4 0,-13-4 2 15,9-3-1-15,-1 5 0 0,-1-2 1 0,-7 0 1 16,2-4-1-16,-4 6 1 0,2-4-1 0,-4-1 1 16,4 5 0-16,2 0 0 0,0-4 0 0,3 0 0 15,5 0 1-15,3 1-1 0,-2-3-3 0,-4 2 1 16,3 0 1-16,-1-3-1 0,0 3 1 0,-5 4 1 16,-2-4-1-16,0-3 0 0,-1 3 15 0,-6 0 0 15,5 0 0-15,5-3 0 0,-3 3-4 0,-4 4-1 0,6-6 1 16,9 1 0-16,-11 5 0 0,-2-4 0 0,5 0 1 15,8 2-1-15,-16 0 0 0,-3-1 1 0,4-1-1 16,0 8 1-16,0-4-7 0,0 3-1 0,-7-3 1 16,-4 0 1-16,5-3-3 0,-7-1-1 0,4 4 1 15,3 4 1-15,1-4-7 0,-1-4 0 0,-1 2 0 16,14 2 0-16,-8 0-1 0,1-2 1 0,-2 0-1 16,-2 0 1-16,4 0 0 0,-7-5 0 0,-4 5 0 15,7 0 0-15,-3 0 0 0,-6 0 0 0,-2 2 0 0,4 0 0 16,-2-5 0-16,-2 1 0 0,-2 2 0 0,0 2 0 15,2-2-2-15,-3 0 1 0,-5 2 0 0,1 0 1 16,5-9-1-16,-5 3 1 0,5 6-1 0,0 0 1 16,-1-4-6-16,3-1 2 0,-2 3-2 0,4 0 2 0,-4 0 4 15,0-2 1-15,-1 0-1 0,10 1 1 0,-5-1 5 16,-5-2-1-16,1 2 1 0,2-1-1 0,4 1 4 16,-6 2 2-16,0 2-3 0,-1-4 3 0,1 4 2 15,-4-5 2-15,-1 1-1 0,5 2 1 0,-1 0-4 16,1 0 0-16,-4-3 0 0,-1 3 1 0,5 2-10 0,0 0 1 15,-5-2 0-15,15 0 0 0,3 2 1 0,4 2 1 16,-2 2-1-16,6 3 2 0,4 6-6 0,1 2 1 16,-3 12-1-16,1 5 1 0,-35-32-1653 0</inkml:trace>
  <inkml:trace contextRef="#ctx0" brushRef="#br0" timeOffset="140987.28">10135 9950 464 0,'0'0'0'0,"-22"-2"0"0,1-4 0 0,4 4 34 0,-7-3 1 16,3 3-2-16,-7-2 2 0,0 0 14 0,6-1 2 16,-1 1-1-16,1 2 1 0,-1-2-13 0,1-3 0 15,1 3 0-15,1 0 0 0,1-7-3 0,6 7 0 16,9-2 0-16,-9 4 1 0,2-1-26 0,7 3 1 15,-2-4 0-15,-1 0 1 0,3 4 5 0,4 0 1 16,0 0 0-16,-7 0 1 0,7 0-8 0,-4 0-1 16,4 0 0-16,0 0 1 0,0 0 4 0,0 0-1 0,0 0 1 15,4 0-1-15,1 0-6 0,3 0 0 0,1 0 0 16,2 2 1-16,8 4-7 0,-4-3 1 0,6-1 0 16,9 0 0-16,-2-2-2 0,-6 0 1 0,1 0 1 15,10 4-1-15,-10-4-2 0,-1 0 0 0,-1-4 0 16,3 2 0-16,-3 2 0 0,1 0 0 0,1-5 0 15,3 5 0-15,-2 0 0 0,-3-4 0 0,-2 0 0 16,7 2 0-16,-2 2 2 0,4-2 0 0,6 0 1 16,5 2-1-16,-1-5 10 0,-1 1 1 0,4 0-1 0,4 2 0 15,-7 2 6-15,-3-7 0 0,-3 3 0 0,2 2 0 16,3 0-11-16,-9-5 0 0,2 5-1 0,-2-4 1 16,4 0 0-16,-2 1 0 0,8 5-1 0,1-2 2 0,4-4-6 15,-13-1 1-15,7 3-1 0,-3-4 0 0,5 1 5 16,-16 1 1-16,3 2-2 0,-2-5 2 0,3 5-3 15,1 2-1-15,-4-5 1 0,-7-1-1 0,5-1 1 16,3 3-1-16,-1 6 1 0,0-6 0 0,3 1 3 16,1 1 1-16,5 0-1 0,-5 0 1 0,-1-1-1 15,6 3 0-15,-10 2 0 0,5 2 1 0,0 0-2 16,-4 1 2-16,1-3 0 0,-1-3 0 0,2 3-4 0,-3 3 0 16,1 1 1-16,4 0 0 0,-7-4 3 0,-3 0 0 15,-1-4 0-15,8 4 1 0,3 0-2 0,-4 0-1 16,8 4 1-16,3-4 1 0,-8 0-1 0,1 0 1 15,0-4 0-15,15 0 0 0,-13 4-9 0,-4 2 1 16,2 0 0-16,2-2 0 0,6-4-1 0,-8-1 1 16,-4 3-1-16,4 2 2 0,0 0-2 0,-5 0 1 15,10-4-1-15,10 2 1 0,-7 0-1 0,0-3 0 0,10 3 0 16,3 4 1-16,-4 1-1 0,-11-3 0 0,5-3 0 16,6 1 1-16,-4-4-1 0,-5 2 0 0,-1-1 0 15,3 5 1-15,3 0-1 0,2 5 0 0,9-5 0 16,1 0 0-16,-3 0 2 0,-10 0 2 0,5-5-1 15,9 5 1-15,-13-4 0 0,-2 4 1 0,-5 0-1 16,0-4 1-16,5 4-4 0,0 2 1 0,10-2 0 16,2 0 0-16,-1-2-2 0,-5 0 0 0,0 2 0 0,4-4 1 15,1-1-2-15,-7 5 1 0,-7 0 0 0,-4-4 0 16,11 2-2-16,-6-2 0 0,12 4 0 0,5 0 1 16,-3-7-2-16,-6 5 2 0,5 2-1 0,1-2 1 15,-1-2-3-15,-7 4 1 0,-7 0 0 0,1-4 0 16,-7-1 1-16,8 3 1 0,1-4-1 0,6 2 1 0,-6-1 0 15,-1 5-1-15,1 0 1 0,2-6 1 0,-5 2-1 16,-6 2 1-16,-2 2-1 0,0-3 1 0,0-1-1 16,4 0 1-16,-10 0-1 0,-5 2 1 0,0-5-1 15,4 5 1-15,-3 6 0 0,5-4 0 0,3-2-5 0,-2 0 2 16,10 0-2-16,5 2 2 0,-1 4-6 0,5 3 1 16,2-7-1361-16</inkml:trace>
  <inkml:trace contextRef="#ctx0" brushRef="#br0" timeOffset="142856.12">19479 10048 363 0,'0'0'0'0,"0"0"0"0,0 0 0 15,0 0 2-15,0 0 2 0,0 0-2 0,0 0 1 0,0 0 28 16,0 0-1-16,0 0 0 0,32 6 1 0,-4-6-11 16,0-4 0-16,-5 0 0 0,14 2 1 0,4-2 9 15,-3-3-1-15,3 3 0 0,6 4 0 0,-12-4-28 16,-3-1 2-16,2 5-2 0,7-6 1 0,-2 2 14 16,-5 4-1-16,-2-2 1 0,0-5 0 0,3 5-6 0,-1 2 1 31,11 0 0-31,11-4 0 0,-2 2 7 0,-14 2 2 0,5 0-1 0,5 0 0 0,-12-9-9 0,-3 5 1 15,8 8 0-15,-2-2 0 0,1-4 10 0,-1-6-1 16,13 6 0-16,8 8 0 0,0-2 13 0,-12-4 0 16,3 2 0-16,-5 3 1 0,1-1-1 0,0 0 1 15,-4-4 0-15,7 2-1 0,2 3-4 0,4-1 1 16,8 0-1-16,1-8 0 0,-11 4-4 0,-7 4 1 16,2-2-1-16,-1-2 1 0,-5 0-6 0,4 2 1 0,3 5-1 15,8-7 0-15,-4 0 1 0,-5 4 2 0,5-4-1 16,-2 0 1-16,1 2-5 0,-5 2 1 0,-5 1 0 15,-4-10 0-15,2 5-11 0,-3 5-1 0,14-5 1 16,4 0 1-16,-9 0 8 0,-6 0 1 0,-2 0-1 16,4-5 1-16,-6 5-16 0,-7 0 2 0,2-2-2 15,1-2 1-15,-3 6 3 0,2 0-1 0,-2-2 1 16,7-2 0-16,-5 0 7 0,5-2 0 0,2 4 1 16,2 0 1-16,0 0 0 0,-13 0 2 0,4 0-1 15,-2-7 1-15,-8 5-1 0,-3 0 2 0,7-2-1 0,0 2 1 16,-6 2-14-16,-1 0 0 0,-4-2 1 0,-4 2-1 15,4-3 6-15,-6 1 1 0,0 4 1 0,4-2-1 16,-2-2-7-16,-5 0 1 0,1 2-1 0,2 2 1 16,-1 0 13-16,1-2 1 0,-4 0 0 0,-1 0 0 0,-2 0-15 15,-4 0 2-15,7 0 0 0,-3 0-1 0,2-2 6 16,-1 0 1-16,-1-2-1 0,-2 2 0 0,5 0-11 16,-7-3 1-16,0 5-1714 0</inkml:trace>
  <inkml:trace contextRef="#ctx0" brushRef="#br0" timeOffset="144041.07">782 11147 979 0,'0'0'0'16,"0"0"0"-16,0 0 0 0,-2-25 0 0,2 18 0 0,-6-3 0 15,6 3 1-15,0 5 60 0,0 2-1 0,0 0 1 16,2-4 1-16,2 4-61 0,-2 0 0 0,-2 0 0 16,9-2 1-16,2 0-17 0,-3 0 0 0,-4 2-1 15,20-3 2-15,8-3 10 0,11 0 1 0,-6 4 0 16,10 4-1-16,0-2 4 0,-2 0 1 0,5 0 1 16,10 2-1-16,-9 2-1 0,3 0 1 0,-7-2 0 15,2 1 0-15,-6-1-2 0,2 0 1 0,7-2 0 16,14 0 0-16,-3-4-1 0,-3-1 1 0,2-1 0 0,2 2 0 15,-6-1 2-15,-8-7 1 0,6-1 0 0,6-2 0 16,2 2 9-16,-1 1 1 0,-1-3-1 0,0-4 2 16,-6-1-2-16,-9 3 0 0,5 0 1 0,-7-4 0 15,0-2 1-15,0 6 0 0,2-7 1 0,9 3-1 0,-5 0 4 16,-10 4 1-16,2 2-1 0,-2-2 1 0,-9 2-9 16,-4 2 2-16,4 0-1 0,-2 1 0 0,-2 1 15 15,0 3 1-15,0 1-1 0,8 1 1 0,5-3-9 16,2 3 1-16,9 4 0 0,10 0 0 0,-6 2-11 15,0 0 1-15,-1 0-2 0,-1 0 2 0,-54 0-1255 0</inkml:trace>
  <inkml:trace contextRef="#ctx0" brushRef="#br0" timeOffset="147482.5">7074 10924 452 0,'0'0'0'0,"0"0"0"15,-26-2 0-15,13-2 6 0,-2-3 2 0,4-1-1 16,-2 1 1-16,-2 3 22 0,7-4 1 0,-1 1-1 15,3 3 0-15,-5 0-29 0,5 2 1 0,-5-3 1 16,11 5-1-16,-11-4 0 0,5 2 2 0,-5-2-2 16,5-1 1-16,-1-1-3 0,3 2 0 0,0-5 0 15,-3 5 1-15,1 2-1 0,-5-4 0 0,11 3 0 0,0 3 0 16,-4 0-2-16,-3-2 1 0,7-2-1 0,0 4 1 16,-4 0-2-16,4 0 2 0,0-4 0 0,-7 4 0 15,7 0 1-15,0 0 0 0,0-2 0 0,0 2 1 0,0 0 7 16,0 0 0-16,0 0 0 0,0 0 1 0,0 0 10 15,0 0 0-15,0 0 0 0,0 0 1 0,0 0-10 16,0 0 1-16,0 0 1 0,0 0-1 0,0 0 5 16,0 0 0-16,0 0 0 0,0 0 1 0,0 0-10 15,0 0-1-15,0 0 1 0,7 0 1 0,8 2-6 16,-2 2 2-16,2-2-1 0,-2 0 0 0,8 0 2 16,-4 3-1-16,-2 1 1 0,-2 0 0 0,4 1 2 0,-6-7 1 15,4 2 0-15,-2 4 0 0,9 1-4 0,-5-7 1 16,-2 2-1-16,8 0 2 0,-1 0 12 0,6 2 1 15,-7-4 0-15,3 5 0 0,-1-5-15 0,-1 0 2 16,4 0 0-16,-3 0-1 0,-1 0 7 0,-3 0-1 16,3 0 0-16,3 0 0 0,-8 0-10 0,1-5 2 15,10 5-1-15,-7 0 0 0,3 0 1 0,-1 0 2 16,-1 0-1-16,6-6 1 0,0 4 2 0,-1 2 0 0,12 2 1 16,0 4 0-16,-1-6-3 0,-3 0-1 0,3 0 1 15,-3 0 0-15,1 0-4 0,-8 5 2 0,-4-3-1 16,8 2 0-16,-2 0 1 0,-4 0 2 0,2 3-2 15,2 6 2-15,2-7-2 0,-4-4 2 0,4 2-2 16,9 5 2-16,2-3 16 0,-7 3 0 0,1-3 0 16,3 3 1-16,-5-5-22 0,-7 0 0 0,2 3 0 15,0-5 0-15,4 0 21 0,-6 0 0 0,4 2 1 16,7-4 0-16,-5-2-5 0,1 2 0 0,7 2 0 0,-1-2 0 16,6-2-5-16,-6 0 0 0,4 0 1 0,5 2 0 15,-12 0 3-15,-3-4 1 0,3-1-2 0,1 3 2 16,-5 2-6-16,1 0 1 0,-3-4-1 0,13 4 0 0,4 0 4 15,-10-4 0-15,6-1 0 0,0 3 1 0,-2 2-13 16,-9 0 1-16,1 0 1 0,3-4-1 0,1 4 11 16,-5 2 1-16,3 0-2 0,-1 5 2 0,3-7-13 15,0 2 1-15,10 2-1 0,7 5 1 0,0-5-2 16,-11 0 0-16,4 2 0 0,13 5 2 0,-62-11-1321 16</inkml:trace>
  <inkml:trace contextRef="#ctx0" brushRef="#br0" timeOffset="149748.98">17890 11347 1758 0,'0'0'0'16,"0"0"0"-16,0 0 0 15,0 0 119-15,0 0 1 0,0 0-1 0,0 0 37 0,0 0-119 0,0 0 0 0,0 0 0 16,37-2-16-16,-24 2 2 0,4 0-1 0,28-2 1 16,9 0-50-16,-5-5 1 0,2 1 0 0,1-3 0 0,-13 1 23 15,-1 2 0-15,7 1-1 0,-2 1 1 0,2-7 1 16,-4 3 0-16,8 2 1 0,7 1 0 0,0 1 0 16,-7 0 0-16,3 2 0 0,12 2 0 0,-16-5 0 15,-1 1 1-15,0 2-1 0,2 0 1 0,3 0-3 16,-5 2 2-16,5 0-1 0,4 2 1 0,-1-4-3 15,-10 2 2-15,-2 0-1 0,-2 2 1 0,4 0-3 0,-6-2 1 16,4 0-1-16,-5 0 2 0,-3 0 0 0,3 0 1 16,3 0 0-16,9 0 1 0,-1 0 1 0,-8-2 0 15,4 0 0-15,-2 2 0 0,0 0 0 0,-7 0 0 16,7-4 0-16,-2 4 1 0,-5 0 3 0,-1 0 1 16,8 4-1-16,4-4 2 0,2 0 2 0,-4 2 1 15,5 0 0-15,1-4 0 0,-6 2 4 0,-6 2 2 0,4 0 0 16,-2-4-1-16,-3 2 3 0,-6 0 0 15,3 0 0-15,-1 0-1 0,3 0-9 0,-3 0 1 0,7 0-1 16,2 0 1-16,-5 0-5 0,-10 0 0 0,0 0 1 16,6 2-1-16,-1-2 5 0,-5-2 1 0,2 2 0 15,-2 0 0-15,-3 0-5 0,-1 0 1 0,-3 0-1 16,-3-4 1-16,-1 6-4 0,0 2 1 0,4 0 0 16,1-6 1-16,-5 0 0 0,0 0 0 0,5 2 1 15,1 0 0-15,3-4 3 0,-7 4 1 0,1 0-1 16,3 0 0-16,-6-4 1 0,1 1 1 0,-1 1-1 15,4 0 1-15,-6 0 5 0,-6 0 0 0,6 2 1 0,2 0-1 16,-2 0-10-16,-6-4-1 0,-5 4 0 0,2 0 2 16,5 0 14-16,-4-2 0 0,3-1 0 0,1 1 1 0,0 2-14 15,-1 0 0-15,-3 0-1 0,-1 0 1 0,-1 0 5 16,1 0 0-16,3 0 0 0,-3 0 1 0,1 0-4 16,-1 0 1-16,-2 0-2 0,7 0 2 0,-5 0 0 15,5 0 0-15,-4 0 0 0,3-4 1 0,-3 4-2 16,4 0 1-16,-7 0 0 0,7-6 0 0,-1 4-4 15,1-1 0-15,-5 1 1 0,-3 2-1 16,1 0 4-16,0 0 0 0,-2 0 0 0,-2 0 2 0,5 0-10 0,-5 0 1 16,4 0 0-1,2 0 0-15,1-2 2 0,-1 2-1 0,-1-4 0 0,-1 4 2 0,-2 0-2 0,2 0 2 16,-2 0-1-16,3 0 1 0,-1 0-2 0,-2 0 2 16,-2 0-1-16,0 0 1 15,4 0-1-15,1 0 1 0,-5 0-1 0,0-2 1 0,0 0-1 0,0 2 1 0,0 0-1 16,0 0 1-16,0 0-1 0,2 0 1 0,2 0-1 15,3 0 0-15,-1 0 4 0,-2 0 1 16,-4 0-1-16,0 0 1 0,0 0-4 0,0 0-1 0,0 0 1 16,0 0-1-16,0 0 1 0,0 0 0 0,0 0 0 15,0 0 0-15,0 0 0 0,0 0-1 0,0 0 1 16,0 0-1-16,0 0 1 0,0 0-1 0,0 0 1 16,5 0-1-16,-3 0-3 0,4 0 2 0,-6 0-1 15,5 0 0-15,-1 0-1 0,-4 0 0 0,2 0 0 16,-2 0 1-16,0 0 0 0,0 0 1 0,0 0-1 0,0 0 2 15,0 0-1-15,0 0 1 0,0 0-1 0,0 0 0 16,0 0 1-16,0 0 0 0,0 0 1 0,0-3-1 16,4 1-3-16,3 0 1 0,-7 2 1 15,4 0-1-15,-2 0-1 0,-2 0 0 0,0 0 0 0,0 0 0 0,0 0-1 16,0 0 2-16,0 0-1 0,0 0 0 0,0 0-1 16,0 0 1-16,0 0-1 0,0 0 1 0,0 0-1 15,0 0 0-15,0 0 0 0,0 0 1 0,0 0-1 16,0 0 0-16,0 0 0 0,0 0 1 0,0 0-1 15,0 0 0-15,0 0 0 0,0 0 1 0,0 0-1 0,0 0 0 16,0 0 0-16,0 0 2 0,0 0-2 0,0 0 0 16,0 0 0-16,0 0 0 0,0 0 0 0,0 0 0 15,0 0 0-15,0 0 0 16,0 0 0-16,0 0 0 0,0 0 0 0,0 0 0 0,0 0 0 0,0 0 0 16,0 0 0-16,0 0 0 0,4 0 0 0,3 0 0 15,-7 0 0-15,0 0 0 0,0 0 0 16,-2 0 0-16,2 0 0 15,0 0 0-15,0 0 0 0,0 0 0 0,0 0 0 0,0 0 0 0,0 0 0 0,0 0 0 0,0 0 0 16,0 0 0-16,0 0 0 0,0 0 0 0,0 0 0 16,0 0 0-16,0 0 0 0,0 0 0 0,0 0 0 15,0 0 0-15,0 0 0 0,0 0 0 0,0 0 0 16,0 0 0-16,0 0 1 0,0 0 0 0,0 0 0 16,0 0 0-16,0 0-1 0,0 0 1 0,0 0 0 15,0 0 0-15,0 0-1 0,0 0 2 0,0 0-1 16,0 0 0-16,0 0-1 0,0 0 1 0,0 0-1 0,0 0 1 15,0 0-1-15,0 0 0 0,0 0 0 0,0 0 1 16,0 0-1-16,0 0 0 0,0 0 0 0,0 0 1 16,0 0-2-16,0 0 0 0,0 0 0 0,2 0 0 0,2 0-6 15,0 0 0-15,-1 0 1 16,1 0-1-16,2 0-19 0,1 0 1 0,-3 0 0 0,9-8 0 0,-13 8-2389 16</inkml:trace>
  <inkml:trace contextRef="#ctx0" brushRef="#br0" timeOffset="150743.69">22362 11260 1344 0,'0'2'0'0,"0"2"0"0,-7-4 0 0,7 0 53 0,0 0-1 0,0 0 1 0,-2 5 1 0,2-5-19 16,2 0 0-16,2 0-1 0,1 2 1 0,-5 2-37 16,0 0 0-1,0-4-1-15,0 0 2 0,0 0-27 0,0 0 0 0,0 0 0 0,0 0 1 0,0 0 10 16,0 0 2-16,2 0-2 0,2 4 1 0,-2-1-13 15,3 1 0-15,-5 0 0 0,4-4 1 0,-2 2-21 16,-2 0 1-16,0 0 0 0,-2 1 1 0,-2-1 2 0,4-2 1 16,0 0 0-16,0 4 0 0,0-2 5 0,0 0 0 15,0-2 0-15,0 2-1 0,0 3 15 0,0-1 0 16,0-4-1-16,-5 0 1 0,5 0 24 0,-2 0 1 16,-2 0 0-16,4 0 0 0,0 4 11 0,0-2 2 15,0-2-2-15,0 0 1 0,0 0 16 0,0 0 2 16,0 0-1-16,0 0 0 0,0 0 3 0,0 0 1 0,0 0 0 15,0 0 0-15,0 0 2 0,0 0 0 0,0 0 0 16,0 0 0-16,0 0-2 0,0 0 0 0,0 0-1 16,0 0 1-16,0 0-8 0,0 0 1 0,0 0 0 15,0 0 0-15,0 0-6 0,0 0 1 0,0 0 1 16,0 0-1-16,0 0-2 0,0 0 0 0,0 0 0 16,0 0 0-16,0 0-6 0,0 0-1 0,0 0 0 15,0 0 1-15,0 0 9 0,0 0 2 0,0 0-2 16,0 0 2-16,-2 0-12 0,0 0 0 0,2 0 1 15,0 2 0-15,0 5 10 0,0-5 0 0,0 0 0 0,-3 0 0 16,-1 0-5-16,4 0 1 0,-2 3-1 0,2-5 1 16,0 2 12-16,0 0-1 0,0 0 0 0,-4-2 2 15,4 0-5-15,-5 0 0 0,5 0-1 0,0 0 3 16,0 0-6-16,0 0 2 0,0 0-1 0,-2 0 1 0,-2 0-15 16,4 0 1-16,-2 0 1 0,2 0-1 0,0 0 0 15,0 0 0-15,0 0 1 0,0 0-1 0,0 0-7 16,0 0 2-16,0 0-2 0,-2 0 2 0,0 0 3 15,-3 0 0-15,5 0 0 0,0 0 1 0,0 0-5 16,0 0-1-16,0 0 1 0,-2 2-1 0,-2 4 4 16,4-3 1-16,-5-1 0 0,5 0 0 0,-2-2-5 0,-2 0 1 15,4 0-1-15,-4 0 2 0,4 2 7 0,-2 4 1 16,-3-6-1-16,5 0 2 0,0 0-12 0,-2 0 1 16,-2 0-1-16,4 0 1 0,-4 0 1 0,4 0 1 15,-3 2-1-15,-1 3 1 0,4-3-6 0,0-2 1 16,0 0-1-16,0 2 1 0,-4 2-4 0,4-2 0 15,-2-2 1-15,2 0 0 0,0 0-24 0,0 0 0 0,0 0 0 16,0 0 2-16,0 0 6 0,0 0 0 0,0 0 0 16,0 0 0-16,0 0-1 0,0 0 0 0,0 0 0 15,0 2 1-15,2 3-5 0,2 1 2 0,-4-6-1698 16</inkml:trace>
  <inkml:trace contextRef="#ctx0" brushRef="#br0" timeOffset="151150.65">22250 11594 1431 0,'-2'0'0'0,"-9"0"0"0,0 2 0 0,7 2 49 0,-2-2-1 0,-1 2 0 16,7 5 2-16,0-9-16 0,0 0 2 15,0 2 0-15,0 0 0 0,0 0-36 0,0-2 0 0,0 0 0 16,0 0 0-16,7 0-50 0,-3 0-1 0,-4 0-1200 15</inkml:trace>
  <inkml:trace contextRef="#ctx0" brushRef="#br0" timeOffset="151315.37">22158 11570 829 0,'0'0'0'0,"0"0"0"0,0 0 0 0,0 0 50 0,0 0 1 0,0 0-1 0,0 0 1 16,0 0-30-16,0 0 0 0,0 0-826 0</inkml:trace>
  <inkml:trace contextRef="#ctx0" brushRef="#br0" timeOffset="151502.79">22104 11492 1054 0,'0'-2'0'0,"-2"-1"0"0,2 6 0 0,-4 1-1 0,4-2 1 16,-5 2-1-16,5-4 1 0,0 0 2 0,0 0 1 16,0 2-1-16,0 3 1 0,0-5-801 0</inkml:trace>
  <inkml:trace contextRef="#ctx0" brushRef="#br0" timeOffset="152141.1">22149 11456 1105 0,'0'0'0'0,"0"0"0"0,0 0 0 0,4 0-1 0,-8 0 0 0,4 2-1 16,0-2 2-16,0 0 6 0,4 0 1 0,-4 0-2 15,0 0 2-15,0 4 15 0,0-2 0 0,-4-2 0 16,4 0 1-16,4 0-22 0,1 0 0 0,-3 0 0 16,-2 0 1-16,4 0 6 0,-4 0 1 0,-4 0-1 0,4 0 1 15,0 0-3-15,0 0-1 0,-2 0 1 0,-3 0 1 16,5 0-2-16,0 0 1 0,0 0 0 0,-4 0-1 16,4 0 0-16,0 0-1 0,0 0 1 0,0 2-1 15,0 2 8-15,0 1 2 0,0-3-1 0,0 0 1 0,0 0 3 16,4 2-1-16,1-4 1 0,-5 2 0 0,0 1 0 15,0-1 0-15,0 0 0 0,0-2-1 0,0 0 2 16,0 0 0-16,0 0 0 0,0 0 1 0,0 0-6 16,0 0-1-16,0 0 0 0,0 0 1 0,0 0 3 15,0 0-1-15,0 0 1 0,0 0 0 0,0 0-10 0,0 0 2 16,0 0-1-16,0 2 1 0,0 2-7 0,0 0 0 16,0-1 0-16,2-1 0 0,-2-2-1295 0</inkml:trace>
  <inkml:trace contextRef="#ctx0" brushRef="#br0" timeOffset="153143.5">22241 11692 452 0,'0'0'0'0,"0"0"0"0,-4 0 0 0,0 0 124 0,4 0 1 0,0 2-1 0,0-2 1 0,0 0-104 0,0 0 2 16,0 0-1-16,0 2 1 0,-2 2-51 0,2 0 0 0,0-4-1 16,0 0 1-16,0 0-15 0,0 0 0 0,0 0 0 15,-5 2 1-15,1 3-3 0,4-1 1 0,0-4 0 0,0 0 1 16,-2 4-5-16,-2-2 2 0,4-2 0 0,-3 0 0 0,-1 0 7 15,4 0 1-15,-4 0-1 0,4 2 1 0,-2 5 0 16,-3-7 1-16,5 0 0 0,-4 0 0 0,4 0 30 16,-2 0 0-16,-2 0 0 0,4 0 0 0,-2 0 2 15,-3 0 0-15,5 0 0 0,-4 0 0 0,4 2 10 16,-2 2-1-16,-2-2 1 0,4-2 0 0,0 0 24 16,0 0 2-16,-5 0-1 0,5 0 0 0,-2 0 5 0,-2 0 0 15,4 0 0-15,0 0 1 0,0 0-11 0,0 0 1 16,0 0 0-16,0 0 1 0,0 0-6 0,0 0 1 15,0 0-1-15,0 0 1 0,0 0-7 0,0 0 0 16,0 0-1-16,0 0 1 0,0 0-6 0,0 0 0 16,0 0 0-16,0 0 1 0,0 0-5 0,0 0 1 15,0 0 0-15,0 0 0 0,-2 0 0 0,-3 0 0 16,5 0-1-16,0 0 1 0,0 0-2 0,0 0 1 0,0 0-1 16,0 0 1-16,0 0-1 0,0 0 1 0,0 0-1 15,0 2 1-15,0 3-1 0,0-1 1 0,0-2-1 16,0 0 1-16,-4 0 2 0,4-2 2 0,-2 5-1 15,2-5 1-15,0 0-1 0,0 0 0 0,0 0 0 16,0 0 1-16,0 0-5 0,0 0 2 0,0 0-2 16,0 0 2-16,0 0-4 0,0 0 1 0,0 0-1 15,0 0 0-15,0 0-1 0,0 0 1 0,0 0-1 16,0 2 2-16,0 4-11 0,0 0 0 0,0-3 0 0,0-1 1 16,0 0-23-16,0-2 1 0,0-2-1 0,0 2 0 15,0 2 1-15,0 0 0 0,0-2-423 0</inkml:trace>
  <inkml:trace contextRef="#ctx0" brushRef="#br0" timeOffset="167645.07">20179 11375 853 0,'0'0'0'0,"0"0"0"0,0 0 0 0,0 0 36 16,0 0 1-16,0 0-1 0,0 0 1 0,0 0-18 15,0 0 1-15,0 0-1 0,0 0 0 0,0 0-19 16,25 0 0-16,-10 0 0 0,20 2 1 0,8-2-9 15,-3-7 1-15,-3-1 0 0,-3 2 1 0,-6-1 1 16,-4 5 2-16,1-2-2 0,10-7 2 0,-1 5-3 0,-6-3 2 16,-6 5-2-16,1 2 2 0,5 2-1 0,0-4 1 15,0 2-1-15,4-5 1 0,2 5-5 0,-6 2 1 16,7 0 0-16,3 0 0 16,-6-4 4-16,-8 4-1 0,2 4 1 0,-3-2-1 0,-1 0 3 15,-9-2 0-15,2-2 0 0,6 2 1 0,-8 0 1 0,-2 2 0 16,0 3 0-16,2-3 0 0,-3-2 33 0,1 0 1 15,-7 0 0-15,-2 4-1 0,7-2 0 0,-3 2-1 16,-6-4 1-16,5 0-1 0,-3 0 10 0,-2 0-1 16,0 0 1-16,4 0 1 0,-2 0 0 0,3 0 1 15,-5 0 0-15,0 0 1 0,0 0-7 0,0 0 0 0,0 0 0 16,0 0 0-16,0 0-1 0,0 0 0 0,0 0 0 16,0 0 2-16,0 0-10 0,0 0 1 0,0 0 0 15,0 0 1-15,0 0-3 0,0 0 0 0,0 0 0 16,0 0 1-16,0 0-5 0,0 0 0 0,0 0 0 15,0 0 1-15,0 0 4 0,0 0 0 0,0 0 0 0,0 0 1 16,0 0-6-16,0 0 1 0,0 0-2 0,0 0 2 16,0 0-5-16,0 0 0 0,0 0 0 0,0 0 1 15,0 0-2-15,0 0 0 0,0 0 0 0,0 0 0 16,0 0-7-16,0 0 1 0,0 0-1 0,0 0 0 0,0 0 4 16,0 0 0-16,0 0 0 0,0 0-1 0,0 0-8 15,0 0 1-15,0 0-1 0,0 0 0 0,0 0 9 16,0 0 1-16,0 0-1 0,0 2 0 0,0 5-13 15,0-5 0-15,0 0 0 16,0 0 1-16,0 0 5 0,0 0 1 16,0 3-1-16,0-5 1 0,0 0-6 0,0 0 1 0,0 0-1 0,0 0 2 0,0 0-1 0,0 0 0 15,0 0 0-15,0 0 0 0,0 4 0 16,0 0-1-16,0-2 1 16,0 3-1-16,0-5-3 0,0 0 2 0,0 0-1 0,0 0 0 0,0 0 1 0,0 0 1 15,0 0-1-15,0 0 1 0,0 0-3 0,0 0 1 16,0 0-1-16,0 0 1 0,0 0 1 0,0 0 0 15,0 0-1-15,0 0 1 0,0 0-1 0,0 0 0 0,0 0-1 16,0 0 1-16,0 0-2 0,0 0 1 16,0 0 0-16,0 0 1 0,0 0-2 0,0 0 0 0,0 0 0 15,0 0 0-15,0 0 0 0,0 0 0 0,0 0 0 16,0 0 0-16,0 0 0 0,0 0 0 0,0 0 0 16,0 2 0-16,0 2 0 0,0 0 0 15,0 0 0-15,0-4 0 0,0 3 0 0,0-1 0 0,0 0 0 16,0 0 0-16,0 0 0 0,0 2 0 0,0-4 0 15,0 0 0-15,0 0 0 0,0 0 0 0,0 0 0 0,0 0 0 16,0 0 0-16,0 0 0 0,0 0 0 0,0 0 0 16,0 0 0-16,0 0 0 0,0 0 0 0,0 0 0 15,0 0 0-15,0 0 0 0,0 0 0 0,0 0 1 16,0 0-1-16,0 0 0 0,0 0 0 0,0 0 1 0,0 0-1 16,0 0 0-16,0 0 0 0,0 0 0 0,0 0 0 15,0 0 0-15,0 0 0 0,0 0 0 0,0 0 0 16,0 0 0-16,0 0 0 0,0 0 1 0,0 0-1 15,0 0 0-15,0 0 0 0,0 0 1 0,0 5-1 16,0-1 0-16,0-2 0 0,0 2 1 0,0-4-1 0,0 2 0 16,0-2 0-1,0 0 0-15,0 0 0 0,0 0 0 0,0 0 0 0,0 2 0 0,0 3 0 16,0 1 0-16,0-6 0 0,0 2 1 0,0 0-1 16,0 0 0-16,0 3 0 0,0-5 1 0,0 4 1 0,0-4-1 15,0 0 0-15,0 0 0 0,0 0-1 16,0 0 1-16,0 0 0 0,0 0 0 0,0 0-1 0,0 0 0 15,0 0 0-15,0 0 0 0,0 0-1 0,0 0 1 16,0 0-1-16,0 0 1 0,0 0-6 0,0 0 1 0,0 0-1 16,0 0 2-16,0 0-2 0,0 0 2 0,0 0-2 15,0 0 2-15,0 0 1 0,0 0 1 0,0 0 0 16,0 2 1-16,0 2-4 0,0 1 2 0,0-3-2 16,0 0 2-16,0 0-5 0,0-2 1 0,0 0 0 15,0 0 0-15,0 0-2 0,0 0 1 0,0 0-1 16,0 0 1-16,6 0-6 0,-2 0-1 0,-4 0-2062 15</inkml:trace>
  <inkml:trace contextRef="#ctx0" brushRef="#br0" timeOffset="168795.58">3345 13193 564 0,'0'0'0'0,"32"-3"0"16,-2 3 0-16,-2-4 20 0,5 2 1 0,1 0 1 16,5-2-1-16,-5-3 3 0,-2 1 0 0,7 2 1 15,6-5 0-15,4 3-6 0,7-3 1 0,2 3-1 0,8-7 1 16,-5 5-20-16,-6-1 0 0,5-8 0 0,3-2 0 16,-1 2-1-16,5 2 1 0,10 0-1 0,0-6 1 15,-8 2-1-15,-7 2 1 0,2 0-1 0,-1-4 1 0,-1-1-1 16,0 1 1-16,15 6-1 0,1-4 1 0,-5 2-2 15,-9 2 2-15,1 0 0 0,1-2 0 0,1 2 0 16,-5 5 0-16,15-5 0 0,0 0 0 0,-6-6 2 16,-13 6-1-16,2 6 0 0,-8-6 0 0,1 3 21 15,3 3 2-15,2-4 0 0,9 1-1 0,-11-3-3 16,-3 2 0-16,-1 4 1 0,4-1 0 0,-16-1-3 0,-1 1 1 16,0-1 0-16,-1 2 0 0,1-1-19 0,6-1 1 15,9 1-1-15,4-3 1 0,-13 0 1 0,-2 5-1 16,-9-3 0-16,9 0 1 0,-13 3-2 0,2 1 1 15,-4-1 0-15,6-5 0 0,-8 0 4 0,-2 3-1 16,4 1 1-16,-5 1 0 0,5-1 29 0,-2 1 0 16,-5 1-1-16,9-1 2 0,-4-1-3 0,-6 3 0 15,1-5 1-15,3 3-1 0,-3-1 3 0,-4 3 0 0,0 0 0 16,5 1 1-16,-7-1 3 0,-4 4 0 0,-3-2 0 16,3-3 1-16,-7 1-8 0,7 2 2 0,-9 4 0 15,7-3-1-15,-7 1-4 0,6 0 1 0,-8 2-1 16,7 0 1-16,6-4-5 0,-2 4-1 0,-5 0 1 15,9 2 0-15,2-2-9 0,5 0 0 0,1 2 0 16,3 7 1-16,-26-9-1577 0</inkml:trace>
  <inkml:trace contextRef="#ctx0" brushRef="#br0" timeOffset="170365.33">9671 12561 627 0,'0'0'0'0,"0"0"0"16,0 0 0-16,2 0 58 15,3 0 2-15,-1 0-2 0,-2 0 1 0,2-2-34 0,-2 0 0 0,3 2 0 16,-1 0-1-16,2 0-23 0,1 0 0 0,-1 0 1 0,-1-2-1 16,10 0-1-16,-2 2 0 0,-3-5 0 0,7 5 0 15,1-2-3-15,-1-2 2 0,4 0-1 0,3 4 1 16,-5-2 0-16,-2-3 1 0,1 1 0 0,5 2 0 0,-1-2 0 15,-5-1 1-15,4 3 0 0,7 2 0 0,-6 0 3 16,-3-2-1-16,9 2 0 0,-7 0 1 0,1 0 0 16,-5 0 2-16,0-4-2 0,5 4 2 0,1 0-2 15,-1 0 1-15,-1 0-1 0,9 0 1 0,7 0 7 16,-7-2 2-16,6 0-1 0,-1 2 1 0,3 0-8 16,-8 0 1-16,-2 0 0 0,4-5 1 0,3 3 6 15,-7-2 2-15,4 4-1 0,2 0 0 0,-12-2 5 0,6 0 2 16,-5 0-2-16,9 0 1 0,3-1-4 0,-3 3 1 15,6-4-1-15,8 0 1 0,-1 0 9 0,-7 2 1 16,-3-7 0-16,3-2 0 0,-10 1-2 0,-6-1 1 16,1 1 0-16,5 7 0 0,0-3 2 0,-2-5 1 15,-7 5 0-15,3-3 1 0,-1-5-7 0,-4 5 1 16,7 3 0-16,-3-1-1 0,1-1-14 0,-1-5 2 16,3 2-1-16,-3 5 0 0,3-2 6 0,-3 1 1 0,7 1-1 15,0-1 1-15,-4-1-8 0,-5 2 0 0,0 3 0 16,3-3 1-16,-5 2-1 0,0 0 0 0,-2-3 1 15,2 3-1-15,1-2 12 0,-8 3 1 0,1-1-1 16,6-2 0-16,0 2-10 0,1 1-1 0,-3-1 0 16,-2-2 0-16,4 2 6 0,-2-1 0 0,-5-1 0 15,8 0 0-15,3-1-11 0,-2 3 1 0,7 2 0 16,15 0 1-16,4 0-8 0,4 2 0 0,-3-5 0 16,7 5 0-16,-8 5 0 0,-4-3 0 0,6 0 0 0,0-2 0 15,-47 0-1627-15</inkml:trace>
  <inkml:trace contextRef="#ctx0" brushRef="#br0" timeOffset="171350.95">15849 12608 791 0,'4'0'0'0,"-2"0"0"15,9 4 0-15,0-8 60 0,6 0 2 0,-6 1-1 16,23 1 0-16,3 0-35 0,-7-2 0 0,2 0 0 16,-4 4 1-16,-5 0-30 0,5-2 1 0,0-3 0 15,11 5 0-15,-11 0 1 0,6-4 1 0,-6 0 0 16,11-3 0-16,6 7-4 0,-2 0 2 0,8 0-1 16,3-4 0-16,-9 4 6 0,-4 0-1 0,2 0 0 0,-3-2 1 15,8 2 23-15,-8 0 0 0,3 0 0 0,4 0 0 16,3 0-14-16,-5 0 0 0,15 0 1 0,0 0-1 15,-8-4 5-15,-7 2 1 0,8 2-1 0,-5 2 1 16,-5 0 2-16,-3 0 1 0,10-2-1 0,12-4 2 16,-2 2-4-16,-4 2 0 0,0 2 0 0,0 0-1 0,-11 0-4 15,0-2-1-15,4 0 1 0,0 0-1 0,1-4-2 16,-3 0 0-16,9-1 0 0,10 3 1 0,-6 2-1 16,-14-2 1-16,-1-4-1 0,0-5 0 0,4 7-2 15,-10 2 1-15,-1 0-2 0,1-5 2 0,-5 3 0 16,1 0 0-16,3-3 0 15,5 1 1-15,-4 2-5 0,-9 2 1 0,2-1-2 0,-2-3 2 0,2 4-2 0,-6 2 2 16,-2-2-1-16,4 0 1 0,4 0 6 0,-2 2 2 16,-9 0-1-16,-3-7 1 0,-1 3-3 0,4 4 0 15,-4 2 0-15,7 0 1 0,4-4-8 0,-2-4 2 16,-3-3-1-16,14-1 1 0,-7-1-6 0,4-4 1 16,-2-6-1404-16</inkml:trace>
  <inkml:trace contextRef="#ctx0" brushRef="#br0" timeOffset="175842.4">10682 13684 1192 0,'0'0'0'0,"0"0"0"0,0 0 0 16,0 0 36-16,0 0 0 0,0 0 0 0,26-5 0 15,-20 5 10-15,-6-4 0 0,5 4 0 0,-3-2 0 16,4 0-46-16,-1 0 1 0,-5 0 0 0,6-5 0 0,9-1-1 16,-4-1 0-16,-1 1 0 0,25-5 0 0,-1-8-2 15,5 2 0-15,-5 4 0 0,0 2 1 0,-1 2-4 16,-1 3 1-16,2-3-1 0,5 1 1 0,-7-1-1 16,-8 0 1-16,14 1-1 0,-8 1 2 0,-8 5 1 0,4 2-1 15,-3 0 1-15,5-5 1 0,0 3 0 0,6 4 0 16,3 0 0-16,4 0-1 0,4 0 2 0,0 0 0 15,0 2 0-15,-7 9 2 0,1-3 7 0,-5-1 0 16,9-1 0-16,-8 0 1 0,-7 5-1 0,4 4 0 16,2-7 0-16,9 1 1 0,2-3-10 0,0 1 1 15,7 1 0-15,12 3 0 0,-17 4 8 0,-8-2 1 16,4-3-1-16,-2-1 1 0,4-3 3 0,-7 0-1 16,1 3 0-16,4 2 2 0,-2-3-8 0,12 1 2 0,10-5 0 15,-7 2 0-15,-7 1-2 0,-8-1 0 0,-3 0 0 16,5-1 1-16,-2-3-2 0,-2 0 1 0,-5 4-1 15,11-4 1-15,2 0-1 0,1 1-1 0,1-3 1 16,13-5-1-16,-12 3 1 0,-12 2-1 0,7-6 1 16,0 8-1-16,-2-2 4 0,-4-4 1 0,0-3-1 15,6 3 1-15,-5 0-5 0,10-3 1 0,1-1-1 16,14 2 1-16,-14 6-1 0,-8-5 2 0,-2-1-2 0,10 2 2 16,-3-1-2-16,-8-1 1 0,6-2-1 0,3 1 1 15,2-1 3-15,5-1 1 0,-2 1-2 0,6-1 2 16,-8 1-4-16,-7-1-1 0,4 1 1 0,-4 1-1 15,0 1 4-15,0-1 1 0,11 3 0 0,4 4 0 16,9-2-4-16,-13 0-1 0,10 4 1 0,1 2 0 0,-1 5-5 16,-3-1 1-16,14 1-1 0,17 2 2 0,-94-11-1464 15</inkml:trace>
  <inkml:trace contextRef="#ctx0" brushRef="#br0" timeOffset="177198.54">17210 13901 703 0,'0'0'0'0,"0"0"0"0,0 0 0 0,0 0 34 0,0 0 1 15,0 0-1-15,0 0 1 0,0 0 36 0,0 0 1 16,0 0-1-16,0 0 1 0,0 0-16 0,0 0 2 16,0 0-2-16,0 0 1 0,0 0-41 0,0 0 1 15,0 0-2-15,0 0 2 0,17-24-12 0,-13 20 0 16,3 2 1-16,3 0-1 0,5-5 14 0,-6 1 2 16,0 4-1-16,8-2 0 0,6 1-12 0,-5 1 1 15,3 0-1-15,7-2 1 0,4 4 1 0,-2 0 1 0,7-4 0 16,10-1 1-16,-4 3-4 0,-4 0 3 0,1 0-2 15,3-4 1-15,-4 1-6 0,-5 1 2 0,11 0-2 16,-2-3 2-16,2 5 3 0,0 2 0 0,7 0 0 16,12-8 1-16,-1 1-6 0,-12 3 1 0,5 0-1 15,0-2 1-15,-1-1-1 0,-7 3 2 0,-1 4-2 16,13-6 2-16,0 3-1 0,-2 3-1 0,7-2 1 16,-1-2-1-16,-8 2-3 0,-7 2 1 0,7-6 1 0,0 1-1 15,-3 1-1-15,-1 4 0 0,8 0 0 16,7 0 0-16,-10-6-2 0,-3 1 1 0,2 1 0 0,-5-2 0 15,5 2 0-15,-4 1 1 0,4 1-1 0,4-4 1 16,2 2 17-16,-6 2 0 0,0-1 0 0,8-3 1 16,-6 4 0-16,-9 0 2 0,3-2-2 0,-3-1 1 0,1 1 1 15,1 0 1-15,5 0-1 0,8 1 1 0,-8 3-16 16,-11 0 0-16,0-2-1 0,7 2 1 0,-7-2 12 16,-2-2 0-16,2 2 0 0,0 6 0 0,4-4-16 31,-4-2 0-31,9 0 0 0,-2 2 2 0,-1 0 0 0,-8 0 2 0,-2 2-2 0,2 2 2 0,6-2-2 15,-8-2 1-15,-2 0-1 0,-5 0 2 0,2 2-2 16,1 3 1-16,2-3-1 0,3-2 1 0,-1 2-1 16,-9 2 1-1,7 3-1-15,-5-7 1 0,-6 0-1 0,-2 4 1 0,-2 0-1 0,4-2 1 0,4 2-1 0,-9 3 1 16,5 1-1-16,-4-8 1 0,-3 5 7 16,1 1 2-16,1-2-1 0,-1-2 1 0,2 3 2 15,-5-1 1-15,0 0 0 0,9 0 0 0,-6 1 0 16,-5-3 0-16,4 2-1 0,7 2 1 0,-11 1-4 0,-2-1-1 0,-2 5 0 15,15-7 2-15,-11 2-4 16,-2 1 0-16,-4-3 0 0,6 0 0 0,-4 0 0 0,-2 1 0 0,0-3 0 16,-1 2 1-16,1-2-11 0,-9 0 1 0,2 3-1 15,7 1 1-15,-11-6-1904 0</inkml:trace>
  <inkml:trace contextRef="#ctx0" brushRef="#br0" timeOffset="178570.59">1716 15259 414 0,'0'0'0'16,"19"0"0"-16,3-4 0 0,-1 2 40 0,-10 2 2 16,2 0-2-16,25-4 1 0,1 1-16 0,0 1 1 15,-7-2-1-15,2-2 0 0,1-1-4 0,3 1 0 16,7-1-1-16,7-1 1 0,2-3-5 0,-9 1 0 15,6-1 0-15,3-2-1 0,2 1-7 0,-16-1 0 0,5 0 0 16,-2-4 1-16,9 2 1 0,2 5 1 0,8-3 0 16,4-4 1-16,-3 2 1 0,-8 6 1 0,-1-1-1 15,-7-7 2-15,-4 4 12 0,7 4-1 0,-3 3 1 16,13-5 1-16,-4 3-6 0,0 6 0 0,4-2 1 16,-2-1-1-16,-9 1-7 0,-6 2 0 0,-2 2 0 15,4-6 1-15,-2 1 3 0,-3 3 1 0,10 2 0 16,10-2 0-16,-4-2-8 0,-11 0 0 0,6-1-1 15,-6 1 2-15,5 4-3 0,-7 0 0 0,-13 0 0 0,6-6 0 16,-6 4 0-16,7 2 0 0,-1 0 0 0,12-5 0 16,-8 5 4-16,-1 5-1 0,6-1 1 0,-6-4 0 15,-5-2-2-15,-6 2 0 0,4 2-1 0,2-2 1 16,1 0 2-16,-9 2 0 0,-3 2 1 0,-1 0 0 0,1-1-3 16,-6-1 0-16,5 4 1 0,-1-6 0 0,-3 0 6 15,-3 2 0 1,4 2 0-16,-4-1 2 0,-2 3-11 0,-2-6 1 0,-3 0 0 0,1 0 0 0,1 0 10 15,-5 0-1-15,1 4 0 0,9-2 0 0,-2-2 0 16,4 0 1-16,0 0-1 0,9 0 1 0,2 0-21 16,2 0 0-16,-4 0 0 0,4 0 0 0,-30 0-1437 0</inkml:trace>
  <inkml:trace contextRef="#ctx0" brushRef="#br0" timeOffset="180191.65">21748 11751 1030 0,'0'0'0'0,"0"0"0"0,0 0 0 0,-35 17 60 0,14-6 2 0,4-1 0 0,-1 5-1 0,3 0-33 0,3 2 2 0,1 0-2 0,-6 4 1 0,2-2-18 0,2 1 0 0,6-3 1 0,-1 4-1 0,-1-6 9 0,1-5 0 0,1 3 0 16,3 4 2-16,4-2-23 0,0-2-1 0,-2-9 1 16,-3 7 1-16,5-5 0 0,5-2 0 0,-3 1 0 0,2-3 1 15,0 2-1-15,-1-2 0 0,1 4 0 0,2-1 2 16,5 1-4-16,0-2 1 0,-7-4 0 0,5 2 1 16,6 3-7-16,-5-3 2 0,3-2-2 0,-2 6 2 15,10 5-16-15,-3-7 2 0,-3 0 0 0,-2-2 0 16,2 3 12-16,-3-1 2 0,-1-2-1 0,0 0 1 0,2 0-7 15,-5 3 1-15,-1-5 0 0,4 2 0 0,-5 2 10 16,0 0 1-16,3 1-2 16,-3-3 2-16,1 4 14 0,-3 0-1 0,-2-3 1 0,-2-1 0 0,5 0-1 15,-5 0 0-15,0 4 1 0,0-1-1 0,-5 1 2 16,5-2 0-16,-2-2 0 0,-2 3 1 16,-3 3-16-16,-3-4 1 0,3 3-1 15,-8 1 1-15,-2 5 5 0,0 0-1 0,6-3 1 0,-6 5-1 16,6 0 8-16,-2 0 0 0,3-7 1 0,-5 5-1 0,4-2-2 0,0 2 1 15,5-3-1-15,-1 3 0 0,-3-2-5 0,5-3-1 16,-1 1 1-16,6 3-1 0,-4 1-5 0,-3-4 2 16,7-9-1244-16</inkml:trace>
  <inkml:trace contextRef="#ctx0" brushRef="#br0" timeOffset="180627.63">22115 11791 892 0,'0'0'0'0,"0"-2"0"0,6 2 0 0,-2 2 41 0,-4 1 1 0,-4-1-1 0,4 0 1 16,0-2-9-16,0 0 1 0,0 0 0 0,4 2-1 16,1 4-15-16,-3 1 1 0,-2-1 0 0,4 9 1 15,3 10-11-15,-7-1 1 0,0 4-1 0,0 10 1 0,4-8 4 16,-8-5 2-16,4-6-1 0,6 7 0 0,-8-5-8 15,-2 2 1-15,4 3-1 0,0-3 1 0,0-1-12 16,0-5 1-16,0-5-1 0,0 3 1 0,0 0-16 16,0-11 0-16,0 3 0 0,0-3 1 0,4-2 7 15,-2 2 1-15,-2-2-1 0,0-4 1 0,0 0-2 16,0 0 1-16,0 2-2 0,0 0 2 0,0 0 9 0,0 0 0 16,0 0-1-16,4-2 1 0,3-4 11 15,-1 1 0-15,3 1 0 0,2-9 1 0,-3-2 16 0,3 1 0 16,4-1 0-16,-4-7 1 0,-1-1 1 0,-1 6 1 15,0 8 0-15,-3 1 0 0,5-1 10 16,-5 3 2-16,1 0-1 0,-3 4 1 0,2-3-9 0,1 3 2 16,-3 0-2-16,7 0 2 0,0 0 2 0,-1 0 0 15,-3 2 0-15,6 0 0 0,-3-5-26 0,1 3 1 16,0 0 0-16,-1 4 1 0,6 5-5 16,-4-7 1-16,-5 0 0 0,8 2 1 0,2 2-9 0,-4 5 1 15,2-9 0-15,-2 2 0 0,-13-2-1489 0</inkml:trace>
  <inkml:trace contextRef="#ctx0" brushRef="#br0" timeOffset="182316.43">22568 11985 1054 0,'0'0'0'0,"0"0"0"15,0 0 0-15,0 0 47 0,0 0 1 0,0 0-1 0,0-2 0 16,0 2-42-16,0 0 2 0,0 0-1 0,0 0 1 16,0 0-7-16,0 0 0 0,0 0 0 0,4 0 0 15,-4 0-15-15,6 0 0 0,-6 0 1 0,5 2-1 16,-5 2 12-16,0 0-1 0,0-1 1 0,0-1 1 15,0 0 1-15,0 2 0 0,0-4 0 0,0 2 1 16,0 0 2-16,0 0 0 0,0-2 0 0,0 0 0 0,-5 0 20 16,5 0 0-16,-2 0 1 0,-2 0-1 0,4 0 2 15,0 0-1-15,0 0 1 0,0 0 1 0,0-2 3 16,0 0 1-16,0 0 0 0,6-13 0 0,-1-10 1 16,5-9 1-16,-3 2-1 0,4 0 1 0,-1 4 6 15,-8 9 2-15,3 6-2 0,5-2 1 0,-3 3-9 0,-1 7 0 16,-1-3 0-16,1 2 2 0,-2 1 0 0,3 5 0 15,-7 0 1-15,11-2 0 0,-1 0-14 16,-3 0 1-16,-1 0 1 0,5 2-1 16,0 2-15-16,-1 2 2 0,1-2-1 0,2 3 1 0,-2 1-6 0,-1 2 0 15,-1 1 0-15,0 2 1 0,-1 1-2 0,-1 1 1 16,-3-7 0-16,-2-1 0 0,-2-1-6 0,0-4 2 16,0 0-1-16,0 0 1 0,0 0 1 0,0 0 0 15,0 0 1-15,0 0 0 0,0 0 1 0,0 0 1 0,0 0 0 16,0 0 0-16,0 0 0 0,0 0 0 0,0 0 0 15,0 0 0-15,0 0 4 0,0 0 1 0,0 0-1 16,0 0 1-16,0 0 8 0,0 0 1 0,0 0-1 16,0 0 2-16,0-4 1 0,0 4 2 0,0 0-1 15,0-2 1-15,0-3-7 0,0 3 1 0,0 0-1 16,4 2 0-16,-1-4 5 0,1 2 1 0,-4 0-2 16,0 2 2-16,0 0-17 0,0 0 0 0,0 0 0 0,0 0 0 15,0 0-1-15,0 0 0 0,0 0 0 0,0-3 1 16,0 1-4-16,0 0 2 0,6-4-1 0,3-3 1 15,-1-3-12-15,3-3 2 0,0 2-1 0,4-6 1 16,-2-5 10-16,2 7 1 0,-4 5 0 0,1-5-1 16,-1 2-2-16,0 2 1 0,2 2-2 0,2-8 2 15,-2 2 0-15,-3 2 1 0,1 5 0 0,6-1 1 0,-6 3-6 16,0 1 2-16,-5 3-2 0,9-2 1 0,-2 1 1 16,-4 3 0-16,-1 2 1 0,3-2-1 0,0 2-4 15,-1 0 1-15,-3 0-1 0,4 0 1 0,-5 0 6 16,-2 0 0-16,3 0 0 0,-3 4 1 0,7-2-4 0,-9 1 2 15,2-1-2-15,3 2 2 0,-3-2-2 0,-4 2 1 16,4-2-1-16,-2 1 2 0,5 1-1 0,2 0-1 16,-7-2 1-16,2 7 0 0,-4-3-5 0,0 3 1 15,0-3-1-15,0 0 2 0,0 1 2 0,-4-1 1 16,4 0-1-16,0 3 1 0,0-1-2 0,-2-1 2 16,-3-5-2-16,5 0 1 0,-4 0 1 0,4 0-1 15,0 0 1-15,0 3-1 0,0-5 3 0,-2 2 0 0,-3 0 0 16,5-2 1-16,0 0-1 0,0 0 1 0,0 0 0 15,0 0 0-15,0 0 1 0,0 0 0 0,0 0 0 16,0 0 0-16,0 0 0 0,0 0 0 0,0 0 0 16,0 0 0-16,0 0 0 0,0 0 1 0,0 0 0 15,0-2 0-15,7 0-1 0,2 2 2 0,-3-5-1 16,5-1 0-16,2 2-1 0,-3-3 1 0,5 5-1 16,-2 0 1-16,-2-2-2 0,0 0 1 0,-1-3-1 0,-3-1 1 15,-1-1-1-15,5 3 0 0,-7 4-1 0,3-2 2 16,-1-1-1-16,-2-3 0 0,-4 1 0 15,11 1 1-15,-4 2-1 0,-3 4 0 0,-2-4 0 0,7-1 1 16,-3 1 0-16,-4 2 1 0,3-4-1 0,-5 1 1 0,6 1-1 16,-2 4 1-16,-4 0 0 15,7-6 0-15,-1 1-1 0,-2 1 1 0,1 4 1 0,-5 0-1 0,2 0 1 16,2-4 1-16,-4 2 0 0,0 2 0 0,0 0 4 16,0 0-1-16,0 0 1 0,0 0 0 0,0 0-6 15,0 0 1-15,0 0 0 0,0 2 1 0,0 2-2 16,0 0 1-16,0-1-1 0,0-1 1 0,0 0-2 15,0 2 0-15,0-4 0 0,0 2 0 0,0 0-1 0,4 0 1 16,-1 1-1-16,3-3 1 0,-4-3-10 0,0 1 1 16,-2 0 0-16,7 0 0 0,-3-6 0 0,7 1 0 15,-5-6 0-15,11-16 1 0,1-8 8 0,-3 6 0 16,-2 5 0-16,-3 3 2 0,5 1 2 0,-8 5 0 16,3 3 1-16,-3-1-1 0,-1 2-4 0,-1 4 2 15,5 3-1-15,3 2 0 0,-4 4 1 0,-7 0 1 16,2 0 0-16,7 0 0 0,0 0-2 0,-5 0 0 0,1-4 0 15,3 4 1-15,1 0-2 0,2 0 0 16,-2 0 0-16,4 4 0 0,-2-2 0 0,-3 2 0 0,1-4 0 16,6 2 0-16,-2 5 0 0,-8-5 1 15,6 0-1-15,-3 0 1 0,1 0-2 0,-7-2 1 0,1-2-1 16,-3 0 1-16,4 0-6 0,-6 2 0 0,5 0 1 0,1 0-1 16,-2 0 0-16,-4 0 2 0,5 0-2 15,-3-2 2-15,4 2-2 0,3-5 1 0,-7 1-1 16,2 0 2-16,-4 2-1 0,4-5 1 0,-1 3-1 15,3 0 1-15,-6-7 3 0,4 3 1 0,-4 1-2 0,5-1 2 16,-3-3 6-16,-2 3 0 0,4 1-1 0,-4 1 2 16,4 2 12-16,-4-5 1 0,0 3 0 0,0 2 1 0,0 1-18 15,0 1 0-15,0-2 1 0,0 2-1 0,0 2 13 16,0 0 1-16,0 0-2 0,0-4 2 0,0 4-17 16,0 0 1-16,0 0 0 0,-4 0 1 0,0 0-2 15,4 0 0-15,-7 4 0 16,3 2 0-16,-5 5-8 0,1 2 1 0,1-9 0 0,3 2 0 0,2 3-22 15,-2-3 0-15,2-2 0 0,2 1 0 0,0-3-4 0,-5 2 2 16,5-4-1-16,0 0 1 0,0 0 3 0,0 0 0 16,0 0 0-16,0 0 0 0,0 0 0 0,0 0 0 15,5 0 0-15,3-4 0 0,3 0 6 16,0-3 1-16,-5 1 0 0,9-7 0 0,2 2-1 16,0 1-1-16,-6-1 1 0,0 3 0 0,-5 1 7 0,1 3 0 0,1 4 1 15,-1-6 0-15,3 4 11 0,-7-1 1 0,1 1 0 16,0 2-1-16,3 2 2 0,-1 3 0 0,-6-3 0 15,7 2 1 1,-3 2 0-16,7 3 1 0,-5 2-1 0,5 14 1 0,-1 11 3 0,-3 0-1 0,-1 1 0 16,-1-6 1-16,-1 1 0 15,-2 0 2-15,-2 2-2 0,-2-4 2 0,2-2 2 0,0-7 1 0,-4 2-2 16,-1 1 2-16,5-5 9 0,-6-4 2 0,4 2-3 16,-7 2 3-16,3 0-11 0,-1-8 1 15,-3 1-1-15,3-1 1 0,-1 0 10 0,1-3 0 0,-4-1 0 0,1 1 2 16,-3 5 5-16,2-3-1 0,0 1 1 15,-2 2 0-15,3 2-1 0,-1-5 0 0,7 1 0 16,-7 2 1-16,4-3 2 0,1-1 1 0,2-3 0 0,-7 1 1 16,5-3-4-16,3 0 1 0,-1-4 0 15,0 4 0-15,4-4-1601 0</inkml:trace>
  <inkml:trace contextRef="#ctx0" brushRef="#br0" timeOffset="183116.2">24390 11011 1318 0,'4'-4'0'0,"9"4"0"0,-2-11 0 0,6 3 76 0,2 1 2 16,-6-5-1-16,-2-3 1 0,0 0-30 0,2 0 0 0,2 0 0 16,-9 0 2-16,5 2-27 0,0-1 2 0,-5 5 0 15,5-2-1-15,-5 1-19 0,3-3 1 0,-7 5-1 16,2-1 1-16,-2 1-6 0,3 1 1 0,-5 7-1 16,0-6 1-16,0 4-1 0,0 0 0 0,0-1 0 15,0 3 0-15,0 0-1 0,0 0 1 0,0-2-1 0,0 2 1 16,0 0 0-16,0 0 0 0,0 0 0 0,-5 2 1 15,5 5 3-15,-2-1 1 0,-2 1-1 0,0 18 1 16,-5 13 3-16,0-6 1 16,7 0 0-16,-2-2 0 0,4-5-5 0,0-3 2 0,0 7-1 0,0-1 1 15,0-7-4-15,0 1 0 0,4 1 1 16,-2 2-1-16,3 5-3 0,1 0 0 0,-1 0 0 0,-3 2 1 16,-2-3-8-16,0-3 1 0,2 2-1 0,0-11 1 0,2 0-13 15,-2-5 1-15,3-3 0 0,-10-3 0 0,5-4-20 16,-2 0 1-16,2 3-2 0,0-5 2 0,0 0-10 15,0 0 1-15,0 0 0 0,0-5-1 0,0 3 2 0,0 2 2 16,0 0-2 0,2-12 1-16,7-10 8 0,0-3 1 0,-1-1-1 0,3-10 1 0,2 2 8 0,-2 7 0 15,-1 5 0-15,3-3 1 0,-9 1 14 16,1 9 1-16,1-6 0 0,1 2-1 0,-1 4 14 16,3 0 1-16,-3-6-1 0,5 0 0 0,-5 0 34 0,1 1 0 15,-3 6 1-15,2 3 0 0,1 5 0 16,1-3 1-16,-1 5-1 0,-3 2 1 0,3-7-7 0,-1 3 1 0,-2 1-1 15,7 3 0-15,2 0-4 16,-2 0 0-16,-1 0 0 0,3 2 1 0,-2 2-4 0,0 2 1 16,-5 3-1-16,9-3 2 0,-2 7-6 0,2-3 0 15,-4 1 0-15,2 8 2 0,2 0 0 0,-2-2 1 0,-3 4 0 16,1 0 0-16,0-4-8 0,2-5-1 16,-3-5 0-16,1 5 2 0,-4-6-5 0,-7-1 0 0,4-1 0 15,2 0 0-15,5 2-4 0,-4-4 0 0,-7 0-1 16,4 0 1-16,0 0 13 0,3 0 0 0,-1 0 0 0,0-4 1 15,5-3-1-15,0-3 1 0,0-3-1 0,6-6 1 16,4-7 13-16,-4 1 1 0,-6 2 0 16,6-1-1-16,-6 1-2 0,-4-5 0 0,-3-4 1 0,2-2-1 15,-1 2-6-15,-5 3 1 0,-5-1-1 0,12 0 1 16,-3-4-5-16,0 8 1 0,-2 7-1 0,9 0 0 16,-11 19-1956-16</inkml:trace>
  <inkml:trace contextRef="#ctx0" brushRef="#br0" timeOffset="185133.71">6868 15002 665 0,'0'0'0'16,"0"0"0"-16,0 0 0 0,-22-7 85 0,11 3 2 0,9 4-2 15,4-4 1-15,-2 0-67 0,0 2 1 0,0 2-1 16,-2 0 0-16,4-3-20 0,5 1 1 0,-7 0-2 16,15-6 2-16,6-7 6 0,9 0 0 0,-2 0-1 15,9 2 2-15,-1 1-7 0,1 1 1 0,4-2 0 16,8 3 0-16,-4-3 5 0,-2 2 0 0,4 3-1 15,0 1 2-15,-1-3-1 0,-6-1-1 0,3 3 1 16,2 1-1-16,5-1 0 0,-3 1-1 0,17 1 1 16,5-3 0-16,-13 3 0 0,0 2-1 0,-1-1 1 0,-1-1-1 15,-7 2-2-15,3 0 0 0,14 1 0 0,1 1 0 16,-1-4 24-16,-6 2 1 0,-2 4 0 0,8-7 0 16,-12 1-4-16,-7 2 1 0,4 4 0 0,3 0 0 0,8-5-9 15,0 1 1-15,4 2-2 0,3 2 2 0,-18 0 0 16,-4-2 0-16,5-2 0 0,-1 2 1 0,0 4-10 15,-2 0 1-15,9-4-1 0,4 0 1 0,1-3 2 16,-16 1 2-16,4 2-1 0,-2 0 0 0,-8 0 1 16,-1 2 2-16,1-5-1 0,-7 5 1 0,-2-2 7 15,3-2 0-15,1 0 1 0,9-3-1 0,-9 3-10 16,-2 4 2-16,5-2-2 0,12-2 1 0,-6 0 14 0,-8 1 1 16,3 3-1-16,7 0 1 0,-2-4-23 0,-2 2 2 15,-2 6-1-15,16 1 1 0,-55-5-1442 0</inkml:trace>
  <inkml:trace contextRef="#ctx0" brushRef="#br0" timeOffset="186957.97">17008 14855 1557 0,'0'0'0'0,"0"0"0"0,34 9 0 0,-6-5 43 0,7 4-1 15,-3 5 1-15,6-2 0 0,1-1-6 0,-5 1 1 16,12-7-1-16,3-2 1 0,-4 1-28 0,11 3 0 16,6-4 0-16,9-2 2 0,-9 0-15 0,-2 0 2 15,9 0-1-15,-3 2 1 0,-5 0-1 0,7 0-1 16,3 1 1-16,13 1 1 0,-11-4-4 0,-2 0 2 16,-3 0 0-16,5 2-1 0,-6 0 3 0,6 0 1 0,15 0 0 15,2-4 0-15,-13 2 1 0,-4 2 1 0,9 5-1 16,8-7 0-16,0-5 10 0,-8 3 0 0,4 2 0 15,2 0 1-15,-5 0 1 0,-5 0 1 0,7 2-1 16,10-4 2-16,-11 2-8 0,-7 2 1 0,0 3 0 16,3-5 1-16,-14 0 1 0,5 2 0 0,6 2 0 15,7-4 2-15,-15 0-4 0,-7 2 1 0,2 7-2 16,-1-3 2-16,-8-2-4 0,1 3 0 16,6 1 1-16,9-1 0 0,-9 1-6 0,-12-1 1 0,1-1-1 15,5-2 1-15,-6 5-1 0,-10 1 1 0,-1 1-1 16,-11-5 1-16,4 1-1 0,0-1 0 0,-2 3 0 0,-2-7 1 15,0 2-1-15,-6 0 0 16,-5 0 0-16,4 1 0 0,-8-1-1 16,2-2 1-16,2 0 0 0,-2-2 0 0,-6 0-4 0,0-2 0 0,-9 2-1586 0</inkml:trace>
  <inkml:trace contextRef="#ctx0" brushRef="#br0" timeOffset="190393.48">5949 16086 414 0,'0'0'0'0,"0"0"0"0,0 0 0 0,0 0 106 0,0 0 2 16,0 0-1-16,0 0 0 0,0 0-58 0,0 0-1 16,0 0 0-16,0 0 1 0,0 0-49 0,0 0 0 15,0 0 0-15,0 0 0 0,0 0-7 0,0 0 0 16,0 0 0-16,0 0 0 0,26-10-15 0,-18 3-1 15,-3 1 1-15,5-3 1 0,3 3 15 0,-2-3 2 0,4 5-2 16,-2-2 1-16,2-1 1 0,2 3 1 0,-6 2-1 16,2-2 1-16,4 2 2 0,-6 0 1 0,4-1 0 15,-3-1 0-15,10 2 0 0,-5 0 0 0,-6-2 0 16,6-1 0-16,0-1 0 0,-6-2 0 0,6 1 0 16,-2 1 1-16,7 2 0 0,-10 1 1 0,6-3 1 15,3-3-1-15,-4 1 1 0,0 2 0 0,1 3 1 16,-3 1-1-16,-2 0-2 0,2-6 2 0,-3 1-2 15,14 7 1-15,2 0 1 0,-4-4 1 0,4 0-1 0,0 4 0 16,-1-2-1-16,6-3 0 0,-12-1-1 0,3 4 1 16,-1 4 4-16,-1-2-1 0,-1-4 1 0,3 4 1 15,-7 0 1-15,2-2 1 0,5 0-2 0,0 2 2 16,-3 0 9-16,-4-3 1 0,0 1 1 0,3 7-1 16,-7-3-5-16,4-2 2 0,0-2-2 0,4 4 2 0,3 2 2 15,-3-2 1-15,5 0 0 0,2 2 0 0,-4 1-12 16,-1-3 1-16,5-2 0 0,-2 2 0 0,-2 0 8 15,-1 2 2-15,3-2-1 0,-5 5 1 0,-1-1-3 16,-5-4 1-16,2 0-2 0,11 5 2 0,-4-3-8 16,-9 0 1-16,6 3-1 0,-8 1 1 0,4-1 6 0,0-5 2 15,-2 2-1-15,9 2 1 0,-3 3 3 0,3-5 0 16,2-2 0-16,2 3 2 0,2-3-11 0,-2 0 1 16,-3 2-1-16,3-4 2 0,-4 0 2 0,2 2 2 15,-3 2-1-15,5-1 1 0,-4-1-11 0,-3 0 2 16,-4 0-1-16,9-2 1 0,-7 0-2 0,3 0 0 15,-5 2 0-15,-2 2 1 0,-2-2 2 0,4-2 1 16,-2 0-1-16,13 3 1 0,-11 1-9 0,5-2 1 0,1-4 0 16,5 2 1-16,0 2 8 0,4 0 0 0,-4-2 0 15,4-2 0-15,-4 2-7 0,-8 2 0 0,5-4 1 16,3 0-1-16,-6 0 1 0,-3 0 0 0,-2 2 1 16,5-3 0-16,6 1 2 0,-11 0 0 0,4 0 1 15,3 0 0-15,-9 0 4 0,2 0-1 0,0 2 0 16,11-2 2-16,0-1-6 0,0 1 0 0,0 0 0 15,0 0 0-15,4 2 12 0,0 2 0 0,-2-4-1 16,5 0 1-16,-7 0-10 0,-7 0 0 0,5 2 0 0,-7 2 2 16,3 0 3-16,1-2 2 0,-1-2-1 0,6 2 1 15,-3 4-1-15,-8-2 2 0,5 0-1 0,2-4 1 16,-7 2-11-16,6 2 0 0,-1 0-1 0,6-4 2 16,10 4 3-16,-5 3 1 0,-10-3-1 0,11-2 0 0,-1 0-3 15,-5 0 1-15,-5 0-1 0,5 0 1 0,-2 0-9 16,-5 0 1-16,-4 0 0 0,7 0 0 0,4 0-1 15,-4 2 0-15,-3 2 0 0,5 0 0 0,-7-1-1 16,3-1 1-16,1-2-1 0,5 0 1 0,-6 0 0 16,6 0 0-16,-1 2 0 0,12 2 0 0,-11-4 3 15,-7 0 1-15,3 0-1 0,8-2 2 0,-4 4 4 0,-11 0 1 16,7 0-1-16,-9-4 1 0,6 2-6 0,-8 2 2 16,4 0-2-16,5-4 2 0,-5-2 0 0,-2 2-1 15,-2 2 1-15,-2 0-1 0,6-2 3 0,-6 2 1 16,-5 2-1-16,9 0 1 0,-2-2-5 0,4 0 1 15,-6 0-1-15,0-2 1 0,-1 0 3 0,-3 2 1 16,1 0 0-16,5 0 0 0,-2 0 3 0,0 0 2 0,-5 0-1 16,9 0 0-16,-4 0 0 0,-5 0-1 0,1 0 1 15,4 0-1-15,-7 0-4 0,-2 0 1 0,4 0 0 16,-1 0 0-16,5-4 6 0,-3 1 1 0,-3 3 0 16,-2 0-1-16,7-2-4 0,-3 2 0 0,-1 0 0 15,3 0 0-15,-3 0 4 0,1 0-1 0,-6 0 1 16,4-2 0-16,3 0-8 0,-1 0 1 0,-2 0 0 15,-4 2 1-15,5 0 1 0,-5 0 0 0,2 0 0 16,9 0 2-16,-5 0-4 0,3-2 1 0,-3 0-2 0,7 2 2 16,2 2-4-16,6 0 0 0,-8-2 1 0,20 4 0 15,1 5-4-15,5 3 0 0,-1 7 0 0,1 9 1 16,-39-28-2208-16</inkml:trace>
  <inkml:trace contextRef="#ctx0" brushRef="#br0" timeOffset="193252.54">7297 16020 1646 0,'0'0'0'0,"0"0"0"15,-26-8 0-15,13 1 94 0,7 3 0 0,2 4 1 16,-1 0-1-16,3-4-35 0,-2 0 2 0,2 2-1 16,2 2 1-16,-5 0-13 0,5 0 2 0,-4 0-1 15,4 0 0-15,0 0-60 0,0 0 0 0,0 0 0 16,-2 0 0-16,2 0 11 0,-4 0 0 0,4 0 0 0,0 0 0 16,0 0-3-16,0 0 2 0,0 0 0 0,0 0 0 15,0 0-7-15,0 0 1 0,0 0 0 0,0 0 0 16,0 0-2-16,0 0 1 0,0 0 0 0,0 0 0 15,0 0 6-15,0 0 0 0,0 0 0 0,0 0-1 16,0 0-1-16,0 0-1 0,0 0 1 0,-5 0 0 0,3 0 3 16,-2 0 1-16,4 0 0 0,0 0 0 0,-6 0 0 15,1 0 0-15,-1 0 0 0,2 0 0 0,-3 0 4 16,1 0 0-16,-1 0 0 0,-1 0 0 0,5 0 21 16,3 0 1-16,0 0-2 0,0-3 2 0,-4 1-6 15,-2 0 2-15,6 2-2 0,0 0 1 0,0 0-2 16,-5 0 0-16,5 0 0 0,0 0 0 0,0 0-5 0,-6 0-1 15,6 0 1-15,0 0 0 0,0 0-5 0,6 0 1 16,-1 0-1-16,23 2 2 0,21 9-13 0,-2 2 2 16,0-1 0-16,-6 3 0 0,-41-15-2017 0</inkml:trace>
  <inkml:trace contextRef="#ctx0" brushRef="#br0" timeOffset="193809.8">9605 16363 1808 0,'0'0'0'0,"-5"0"0"16,3-5 0-16,-2 3 38 0,0 0-1 0,-3-2 0 15,7 2 1-15,-4 2-2 0,4 0 0 0,-7-2-1 16,7 2 2-16,0 0 3 0,0 0-1 0,0 0 0 16,0 0 1-16,0 0-35 0,0 0 1 0,0 0-1 15,0-3 1-15,0 1 12 0,0 2 0 0,0 0 0 0,0-2 1 16,0 0-8-16,0 0 2 0,0 2-2 0,0 0 1 15,0 0-6-15,0 0-1 0,0 0 1 0,0-2 0 16,0 0-6-16,0 0 1 0,7-1 0 0,1 3 0 16,10 3-22-16,-6 1-1 0,-12-4-1768 0</inkml:trace>
  <inkml:trace contextRef="#ctx0" brushRef="#br0" timeOffset="194140.81">10508 16018 1909 0,'-4'-2'0'0,"-7"-4"0"16,-6-5 0-16,6 7 30 0,3 4 0 0,3 0 0 16,-1-2 1-16,2 2-8 0,4 0 2 0,-5 0-1 15,-3 0 1-15,4 0-7 0,4 0 0 0,0 0 0 16,6-2 0-16,5-1-24 0,-5 1 2 0,3 0-1 16,27-4 1-16,-36 6-1632 0</inkml:trace>
  <inkml:trace contextRef="#ctx0" brushRef="#br0" timeOffset="194288.41">10766 15852 1709 0,'0'0'0'0,"0"0"0"0,0-2 0 0,-2 0 38 16,-3 4 0-16,5 2 0 0,0-1 0 0,0-1-38 15,0 0 0-15,0 0 0 0,0-2 1 0,0 0-33 0,0 0-1 16,0 0-1316-16</inkml:trace>
  <inkml:trace contextRef="#ctx0" brushRef="#br0" timeOffset="194487.9">11150 15597 1269 0,'-2'-2'0'0,"-7"0"0"15,7 0 0-15,2 0 36 0,0 2 1 0,0 0-1 16,-4 0 1-16,0 0-12 0,4 0 1 0,0 0 0 16,0 0 1-16,-3 0-37 0,-1 0 1 0,4 0-1117 15</inkml:trace>
  <inkml:trace contextRef="#ctx0" brushRef="#br0" timeOffset="198644.04">5097 17449 1473 0,'0'0'61'0,"28"4"-61"15,-18-6 0-15,5 0 0 0,9 0 0 0,4-4-15 16,-2-3 1-16,-7 1 1 0,13-1 0 0,3 3-16 0,3-3 3 15,5 1-2-15,4-1 1 0,3-4 45 0,-5 3-1 16,0 3 1-16,4 1 2 0,1-5-31 0,-10 1 1 16,-1-1 0-16,-11-2 0 0,4 1 0 0,3 1 1 15,3 2 0-15,7-1 0 0,-6-1 5 0,4 1-1 16,2-1 1-16,0-2-1 0,-4 0 12 0,-9 3 0 16,-4 1-1-16,0 1 2 0,6 1 11 0,-2 3 1 0,3-2 0 15,-7-3 0-15,4 1-14 0,9 1 1 0,12 1 0 16,16-3 1-16,-69 9-1119 0</inkml:trace>
  <inkml:trace contextRef="#ctx0" brushRef="#br0" timeOffset="199663.57">8306 17528 1296 0,'0'0'68'0,"0"0"-21"0,-26-19 0 16,18 14 0-16,3 3 2 0,1 0-25 0,4-2 2 16,0 2-1-16,0 0 1 0,4-5-23 0,1 1 2 15,-3 2-1-15,19-3 1 0,3-6-1 0,4 1 2 0,-7 3-1 16,3 3 1-16,-3-3 2 0,1 1 1 0,-5 1 0 15,6-3 0-15,10-1-5 0,-8 3 1 0,-5 3-1 16,8-3 2-16,0 1-5 0,10 1 1 0,-3 0 0 16,18-3 1-16,-8-1-2 0,-2-1 1 0,2 2-1 15,3 7 1-15,-6-4 1 0,-7-5 0 0,8-1-1 16,-9-1 2-16,0 2-4 0,3 3 0 0,-1-1 0 16,9-4 1-16,3 1-1 0,-1 1 0 0,2 5 0 15,5-3 0-15,-9 3 0 0,-15-1 0 0,7-1 0 16,-1-3 0-16,1 3 0 0,-7 1 0 0,-2 3 0 0,4-4 0 15,2-1 5-15,3 1 1 0,3 1 0 0,12-3-1 16,-14 1 9-16,1 1 0 0,-2-5 1 0,-1 4-1 16,-8 3-7-16,-7-3 0 0,1 1 0 0,10-1 0 0,-8 1 16 15,-3 2 0-15,-4-1 1 0,-4 1 0 0,4 2-4 16,-6 1 1-16,0-1-1 0,0-2 2 0,-7 2-4 16,-2 1 1-16,2 1-1 0,1-6 1 0,1 1 2 15,1 3 1-15,-1 0 0 0,-2 0 0 0,1-1-4 16,-3 1 1-16,-2 2 0 0,6 0 0 0,-6 0-6 15,2-2-1-15,0-1 0 0,5 1 2 0,-3 0-12 0,7-1 1 16,-11 5-1767-16</inkml:trace>
  <inkml:trace contextRef="#ctx0" brushRef="#br0" timeOffset="201136.67">11957 17188 1356 0,'0'0'0'0,"-26"-7"0"0,-4 1 0 15,9-3 94-15,4 3 2 0,-5 0-2 0,1-1 2 0,-3 3-9 16,11 2 1-16,5-3-1 0,-3 1 1 0,5 0-84 16,3 0 2-16,-5 2-1 0,1 2 1 0,7 0 15 15,0-3 1-15,0 1-1 0,0 0 0 0,0 2-17 16,0 0 0-16,0-2-1 0,5-2 2 0,5-3-5 15,-1 1 0-15,2 0 0 0,10-5 0 0,3 3-2 16,-3-1 1-16,-4-4-2 0,5 3 2 0,-1 5-7 16,-3 3 1-16,-1 0-1 0,15-2 1 0,-2 2 1 0,2 0 1 15,3-3-1-15,10 3 0 0,0 2 1 0,-9-2-1 16,5-2 1-16,4 2 0 0,2 2 3 0,-6-2 0 16,4 0-1-16,9-1 2 0,-7 3-2 0,9 0 0 15,10 0-1-15,5 0 1 0,-9 0 8 0,-6 0 1 16,7 0 0-16,-3 3 0 0,2 1 13 0,4-2 2 15,7 2-1-15,11 0 0 0,-13 1-3 0,-2-1 0 16,-9 2 0-16,11 3-1 0,-3-1 6 0,-1-1 0 0,12-3 0 16,-2 0 0-16,-10 5-18 0,-5-1 1 0,3-1-1 15,-7-5 1-15,-3 2 13 0,1 2 0 0,4 1 0 16,3-5 0-16,-8 2-16 0,1-2 0 0,-11 2 0 16,9-1 2-16,-9-1 9 0,-6 0 1 0,-1-2-1 15,-3-4 2-15,3 6-4 0,-10 0 1 0,7-2 0 16,3-4 0-16,-3 1 1 0,-3 3 1 0,-4 5-1 15,0-5 2-15,-1 2-3 0,-3 0 2 0,-7-2-1 16,5-2 1-16,-5 2-6 0,-2 2 1 0,-2 2-1 16,2-4 1-16,2 2 7 0,-2 0 0 0,-2-2 0 15,8-2-1-15,-8 2-5 0,4 2 2 0,-2 3-1 0,9-3 0 16,-2 2 4-16,1 0-1 0,5 1 1 0,4-1-1 0,7 0-14 16,4 0 2-16,2 3-2 0,6 3 1 0,-12 1-4 15,6 0 1-15,4 4 0 0,3-3 1 0,-52-12-2150 16</inkml:trace>
  <inkml:trace contextRef="#ctx0" brushRef="#br0" timeOffset="202855.93">17710 17855 1481 0,'0'0'72'0,"-17"4"-8"0,6 1 1 15,7-3 0-15,4 0 0 0,6-2-47 0,-1 0 0 16,-5 0 0-16,10-2 0 0,14-2-26 0,-3-1 0 15,1 1 0-15,8 4 1 0,6-9 7 0,-8 1 0 16,0 4 0-16,-4 2 0 0,2-3 3 0,4 1 0 16,4 2 0-16,9 0 1 0,2 0 5 0,-2-3 0 0,-2 1 0 15,4 4 1-15,0 0-8 0,-7-2 0 0,7-2 0 16,-2 2 2-16,-4-3 4 0,2 1 0 0,-3 2-1 16,12 6 2-16,1-6 4 0,-1-2-1 0,6 2 0 15,-1 2 2-15,-5-2-7 0,-5-3 0 0,6-1 1 16,-1 4 0-16,-1 0 8 0,-4-2 0 0,11-1-1 15,6 1 1-15,3-2-6 0,-10-1 1 0,-3 3 1 16,10 2-1-16,-6-4 3 0,-2-3 1 0,-3 3 0 16,11 1-1-16,-1-3-6 0,-6 2 0 0,12 1 0 0,-1 1 1 15,1-4-4-15,-11 1 1 0,0 1 0 0,-1-1 0 16,6-1 0-16,-4 2-1 0,10 1 1 0,6 1 0 16,-11-7 6-16,-8 1 2 0,4 3-1 15,-4 3 0-15,1-2 11 0,-3-3 0 0,8 3-1 16,13 2 2-16,-7-1-7 0,-10-1 0 0,0 0 0 0,4 1 0 15,-4-1 6-15,-4-3 1 16,3 3 0-16,8 6 1 0,-3-4-7 0,-9 0 1 0,9 1 0 16,0 3 0-16,-8-4-6 0,-9 0-1 0,2 2 1 0,0 2 0 15,-4-2 5-15,-3-3 1 16,1 3 0-16,6 4 0 0,0-2-14 0,-6-2 1 0,4 0 0 0,-2 4 1 16,-9 3 9-16,0-3-1 0,-2-2 1 15,2 2 0-15,3-2-11 0,-7 0 0 0,-1 2 0 0,-5 9 1 0,1-7 13 0,-1-4 0 16,2-2 0-16,1 8 1 0,-1-2-16 0,-7-4 2 15,9 2-1-15,-3 5 0 0,-1-3 6 0,-1-4-1 16,-1-2 0-16,8 2 0 0,-7 2-6 0,-4-2-1 16,5-2 1-16,12 0 0 0,-6-5 0 0,0-5 0 15,4-5 1-15,7-11 0 16,-39 28-2343-16</inkml:trace>
  <inkml:trace contextRef="#ctx0" brushRef="#br0" timeOffset="-212487.76">1866 14959 1093 0,'0'0'0'0,"0"0"0"16,0 0 0-16,0 0 46 0,0 0 0 0,0 0 0 16,0 0 0-16,0 0-46 0,0 0 0 0,2-21 0 15,5 15 1-15,1-1-1 0,1-1 0 0,-5-3 0 16,13-8 0-16,1-2-26 0,3 4 1 0,1 4 0 0,-5 0 1 15,-2 1 13-15,-2-1-1 0,10-2 1 16,5-2 1-16,11 2-6 0,-3 2 1 0,5 3-1 0,11-5 0 16,-5 2 8-16,-6 4 2 0,4-5-2 0,8-1 1 15,-5 2 6-15,-10 2 0 0,7 1 0 0,11-3 1 0,-2 0-1 16,6 0-1-16,2 3 1 0,11 1 1 0,-13-1 0 16,-13 1 0-16,9 5 0 0,9-7 0 0,-7 3 0 15,8 3 0-15,11 5 0 0,3-2 0 0,-14 2 16 16,-6 5 0-16,3 1-1 0,3 0 1 0,7-1 4 15,0-1 1-15,4-2-1 0,11 4 0 0,-15-1-2 16,-6-5 0-16,-11-2 0 0,13 2 1 0,1-5-1 0,10-1 1 16,-3 2 0-16,-4 2 0 0,-6-5-1 0,-12-1 0 15,1-1 0-15,4-4 0 0,3 3-6 0,-1 1 1 16,13 1-1-16,9-5 0 0,-20 4 4 0,0 1 0 16,3-3-1-16,2 1 1 0,8-3-9 0,7 2 1 15,12 3-2-15,3-3 2 0,-9 1 2 0,5-1 2 16,21 0-1184-16</inkml:trace>
</inkml:ink>
</file>

<file path=ppt/ink/ink18.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6:24:08.791"/>
    </inkml:context>
    <inkml:brush xml:id="br0">
      <inkml:brushProperty name="width" value="0.05292" units="cm"/>
      <inkml:brushProperty name="height" value="0.05292" units="cm"/>
      <inkml:brushProperty name="color" value="#FF0000"/>
    </inkml:brush>
    <inkml:context xml:id="ctx1">
      <inkml:inkSource xml:id="inkSrc15">
        <inkml:traceFormat>
          <inkml:channel name="X" type="integer" max="2496" units="cm"/>
          <inkml:channel name="Y" type="integer" max="1680" units="cm"/>
          <inkml:channel name="T" type="integer" max="2.14748E9" units="dev"/>
        </inkml:traceFormat>
        <inkml:channelProperties>
          <inkml:channelProperty channel="X" name="resolution" value="118.29384" units="1/cm"/>
          <inkml:channelProperty channel="Y" name="resolution" value="119.14893" units="1/cm"/>
          <inkml:channelProperty channel="T" name="resolution" value="1" units="1/dev"/>
        </inkml:channelProperties>
      </inkml:inkSource>
      <inkml:timestamp xml:id="ts1" timeString="2021-01-12T06:24:31.120"/>
    </inkml:context>
  </inkml:definitions>
  <inkml:trace contextRef="#ctx0" brushRef="#br0">18453 18374 1517 0,'-2'4'61'16,"-13"49"-9"0,4-12 0-16,4-14-1 0,7-10 2 0,-4-8 21 0,4-5 0 0,0 0 0 0,4 9 0 15,9 4-57-15,-2-2 0 0,6-2 0 0,11 6 0 0,9 0 14 16,-3-6 0-16,0-5 1 0,11 3-1 0,-2-3-30 16,-8-3 2-16,3-3-1 0,7 2 0 0,-6-4 17 15,-5-2 1-15,5 0 0 0,6-2 0 0,-2-1-20 16,2 1 0-16,7-2 0 0,8-3 0 0,-5 1 0 15,-3-1 0-15,4-1 0 0,0 3 0 0,-3 1-1 0,-1-1-1 16,-3-3 1-16,11 1 0 0,2 3-1 0,5-3 1 16,0-1 0-16,6-3 0 0,-7 2-1 0,-8 5 1 15,-2-3 0-15,10 3 0 0,7 2 1 0,-2 2 1 16,6 0-1-16,7-3 1 0,-11 5 8 0,-11 5 0 16,5-1 0-16,21 4 1 0,-4-1 4 0,-5-3 0 15,3 2 1-15,4 3 0 0,-3 4 3 0,1-3 0 0,8-1-1 16,5-1 3-16,-13 1-5 0,-11-1 2 0,0-3-1 15,2 3 1-15,0 1 1 0,-4-5 1 0,6 0-1 16,0 0 1-16,-12 3-13 0,-12-3 2 0,-1-2 0 16,-3 2 0-16,-4 3 3 0,-6-3 2 0,0-6-2 15,-5 4 1-15,-2-4-12 0,-8-5 0 0,1-1 0 16,-5-1 0-16,-3 1-10 0,-13-5 1 0,3-6 0 16,-18-17 0-16,11 36-2014 0</inkml:trace>
  <inkml:trace contextRef="#ctx0" brushRef="#br0" timeOffset="874.28">559 6793 1231 0,'0'0'0'0,"0"0"0"16,0 0 0-16,21 0 33 0,-10 0 2 0,-4 4 0 15,25-4 0-15,2 7 21 0,5-3 0 0,-11-2 0 0,0 0 0 16,6 4-29-16,-2-1 1 0,0-1 0 0,-8 2 0 16,10 3-27-16,5 1 0 0,12 5 0 0,10-4 2 15,1 4-1-15,-2 0 0 0,2 4 0 0,-2 2 1 16,-4 0 3-16,0 3 2 0,0-5-1 0,21 6 1 0,-4 1-4 16,-4-3 1-16,-3 3-1 0,5-5 1 15,-9 3-1-15,-6-7 1 0,4 0-1 0,9-5 2 0,4 1-5 16,-9-2 1-16,5-9 1 0,8-2-1 0,-10-2 1 15,-7-3 0-15,2-3 1 0,18-5-1 0,1-6-3 16,3 0 0-16,6-7 0 0,-6-18 1 0,-84 44-1357 0</inkml:trace>
  <inkml:trace contextRef="#ctx0" brushRef="#br0" timeOffset="2858.27">23922 16469 1281 0,'0'0'0'0,"0"0"0"0,0 0 0 0,-6 40 68 0,6-23 1 0,-7 0-1 0,-3 7 2 0,5-1-9 0,3-4 0 0,-2-2 1 0,-3 0 0 0,3 0-14 0,4 0 0 0,0 0 1 0,-2 15-1 0,-2 0-26 0,4-2 1 0,4 2-1 0,-4 8 2 0,0-2-14 0,0-8 0 0,0 0 0 0,-4 2 1 0,4-7 2 0,6-6-1 0,-2 1 0 0,-4 1 1 0,0-2-9 16,5-4 1-16,-3 2-1 0,-2 2 1 0,0-2-3 15,0-4 0-15,0-3 0 16,0-1 0-16,0-7-3 0,0 0 0 0,0 0 0 0,0 0 1 0,0 1-12 16,0-3 1-16,0 0-2 0,-11-9 2 0,11 9-1605 15</inkml:trace>
  <inkml:trace contextRef="#ctx0" brushRef="#br0" timeOffset="3117.53">23420 16554 1243 0,'0'0'0'0,"0"0"0"0,0 8 0 0,0 1 69 0,6-1 1 0,5 7 0 0,0 4 0 0,-1-2-41 16,5-6 1-16,3 0-1 0,12 8 1 0,2-4-11 0,-4-2 0 0,6 1 0 0,5 14 2 15,-5-2-19-15,-6-5 1 0,9 4-1 0,3 5 2 16,3-2 23-16,-4-5 1 16,2 1-1-16,8 1 1 0,0-2-20 0,-1-3 1 0,7-3-2 0,6 2 2 15,-6-4 16-15,-5-5 0 0,1 1 0 16,-1-1-1-16,-5-3-24 0,-7-3 1 0,7 0-1 0,0 3 1 15,-2-5-1-15,-2-6 0 16,9-5 0-16,-5 1 0 0,-45 8-1481 0</inkml:trace>
  <inkml:trace contextRef="#ctx0" brushRef="#br0" timeOffset="4187.87">3274 2539 728 0,'0'0'0'15,"0"0"0"-15,0 0 0 0,0 0 92 0,22 10 1 16,-22-14-1-16,4 4 1 0,0-4-65 0,-4 8 0 0,0 0 0 16,0 0 0-16,3-4-27 0,3 0 2 0,-6 0-1 15,11 0 0-15,-5 0 4 0,5 7-1 0,-3-3 1 16,10 0 0-16,3-2-2 0,3 3 2 0,-7 3-2 15,7-1 2-15,-3 3 2 0,-4-6 0 0,0 1-1 16,5-5 2-16,-5 6-6 0,4-2-1 0,-3 7 0 16,3-2 1-16,3-7 21 0,-5-2 1 0,7 0-1 15,-5 8 1-15,5-4-2 0,4-4 0 0,-2 0 1 0,8 0-1 16,-1 0-4-16,-7-4 0 0,6 4 0 0,5-4 2 16,-1-2-7-16,-10-3 1 0,2-6-1 0,2 4 1 15,-4-8-10-15,0 2 0 0,-2 2-1236 0</inkml:trace>
  <inkml:trace contextRef="#ctx0" brushRef="#br0" timeOffset="4420.14">4466 2086 1180 0,'0'0'0'0,"0"4"0"0,-7 7 0 0,1 3 40 16,-5 6 2-16,-4 1-1 0,-2 9 1 0,2-1-14 15,-2-3 0-15,4 4 0 0,2 4 0 0,-4 6-23 0,2 1 0 16,9-3 1-16,-3 13 0 0,-3 0-8 0,8 6 2 16,2 13-1-16,0 3 1 0,0-10 7 0,6-9 0 15,0 12 0-15,5-1 0 0,6 10 12 0,-2-5 1 16,9 13-1-16,10 2 0 0,-34-85-1205 0</inkml:trace>
  <inkml:trace contextRef="#ctx0" brushRef="#br0" timeOffset="7470.03">14529 3134 12 0,'0'0'0'0,"0"-55"0"0,4-5 0 16,-4-2 0-16,0-1 0 0,0-18 0 0,-4-4 0 16,4 10 0-16,0 7 0 0,0 7 0 0,4-3 0 15,9 4 0-15,-2 1 0 0,-7-11 0 0,0-5 0 0,-2 9 0 16,5 7 0-16,-3-1 0 0,0-10 0 0,3 11 0 15,-1 3 0-15,5-3 0 0,-7-5 0 0,3 2 0 16,-7 18 0-16,6-1 0 0,-6 5 0 0,5 6 0 16,-3 8 0-16,-2 1 0 0,-7 1 0 0,7 3 0 0,0 6 0 15,0 0 0-15,-2 0 0 0,-2 7 0 0,-1 1 0 16,3 3 0-16,2-2 0 0,0 2 0 0,0-1 0 16,0 5 0-16,0-6 0 0,0 2 0 0,0-1 0 15,0 5 0-15,-4-4 0 0,4 2 0 0,0-2 0 16,0 0 0-16,0 4 0 0,0-7 0 0,0 3 0 15,0 0 0-15,0-1 0 0,0 5-10 0</inkml:trace>
  <inkml:trace contextRef="#ctx0" brushRef="#br0" timeOffset="7896.6">15269 734 850 0,'-6'0'37'0,"-39"0"-131"0,13 2 1 16,10 2-2-16,16 0 2 0,1-4 20 16,5 0 2-16,0 0-2 0,-2 0 1 0,-2 0 61 0,4 0-1 0,0 0 1 15,0 7 0-15,0 1 14 0,0-2 1 0,0-6-143 16</inkml:trace>
  <inkml:trace contextRef="#ctx0" brushRef="#br0" timeOffset="11505.93">18397 3068 954 0,'0'0'0'15,"0"0"0"-15,0 0 0 0,0 0 58 0,0 0-1 16,0 0 0-16,0 0 0 0,0 0 4 0,0 0 0 0,0 0-1 15,0 0 1-15,0 0-41 0,0 0 0 0,0 0 0 16,0 0 1-16,0 0 1 0,0 0 0 0,0 0 1 16,0 0-1-16,0 0-18 0,26-23 0 0,-7 16 0 15,30-16 0-15,7 2 19 0,-4-1 0 0,1-5 1 16,3 1-1-16,-15 1-12 0,6-1 2 0,0-4-2 16,-2-4 1-16,-6-6 4 0,4 0 0 0,6-1-1 15,9-1 1-15,-2 1-3 0,-6 9-1 0,1-6 0 0,5 8 1 16,-13-6-4-16,-2 2 0 0,1 0 0 15,-7 2 1-15,-3-2-10 0,-4 4 0 0,4-6 0 0,2 2 0 16,-6 0-5-16,-6 2 2 0,1 3-1418 0</inkml:trace>
  <inkml:trace contextRef="#ctx0" brushRef="#br0" timeOffset="12019.15">18152 2326 1381 0,'0'0'0'0,"0"0"0"16,0 0 0-16,0 0 43 0,0 0-1 0,0 4 1 16,11 0-1-16,-7-4-11 0,-2 3-1 0,3 1 0 15,1 0 1-15,-2 0-11 0,3 7 0 0,-7-7 0 16,11 11 2-16,-1 6-22 0,1-1 0 0,-5-1 0 16,9 6 0-16,-6 1 0 0,2 3 1 0,-3-3-1 15,1 12 1-15,0-2 1 0,-3-2 1 0,0 3 0 16,5 7 0-16,-4-3-3 0,3-12 0 0,1 1 0 0,4 4 1 15,-4-4-1-15,-5-5 0 0,1 1 0 0,-1 4 1 16,-2-9-1-16,3 2 0 0,-1-1 0 0,-1 1 1 16,-1-8-1-16,2 0 0 0,1-9 0 0,4 7 0 15,-5-2 0-15,5-7 0 0,-5-2 0 0,9 2 0 0,7-4 6 16,-3 0 1-16,0 0-2 0,16-6 2 0,-5-3-7 16,2-1 0-16,2-1 0 0,5-8 0 0,-5 0 0 15,-4 4 0-15,0 0 0 0,5-15 0 0,3-2 2 16,-10 3 1-16,0-5-1 0,4-5 0 0,3 3-1 15,-1-4 0-15,5-5 0 0,6-4 2 0,-45 49-1362 16</inkml:trace>
  <inkml:trace contextRef="#ctx0" brushRef="#br0" timeOffset="12337.46">19504 1752 1318 0,'3'0'0'0,"1"-4"0"0,-4 2 0 16,6-3 36-16,-1 1 0 0,1 4 0 0,9-11 1 16,9-3-10-16,-3-6 0 0,3 1 0 0,10-6 1 15,5-1 0-15,-1-8 1 0,8 2-1 0,-1 3 1 0,-7 1-25 16,-6 2-1-16,-4 1 0 0,7-5 1 0,-1 0 25 16,-6 5 0-16,0-5 0 0,0 0 0 0,-2-4-19 15,1 5 1-15,8 1-1 0,8-6 0 0,-5 0-4 16,-8 4 2-16,5 0-1412 0</inkml:trace>
  <inkml:trace contextRef="#ctx0" brushRef="#br0" timeOffset="12537.92">20352 1288 1227 0,'0'5'71'0,"11"31"-35"0,0-9 1 0,-5-10-1 16,1 7 1-16,3-3-32 0,1-6 1 0,-4 4 0 16,3 0 0-16,-3 3-8 0,-1-1 0 15,-1-2 0-15,10 11 0 0,-7-5-19 0,3-1 1 16,-3-3 0-16,1-2 0 0,2 0 16 0,0-8 1 0,4-5-1026 16</inkml:trace>
  <inkml:trace contextRef="#ctx0" brushRef="#br0" timeOffset="12953.88">20906 963 1254 0,'0'0'43'0,"-2"7"-20"16,2 3 1-16,0 3-1 0,2 4 2 0,-2 11-24 0,0-7 2 16,0 4-2-16,9 5 1 0,-7-4 21 0,2-3 1 15,3-4 0-15,3 2 0 0,-3-1-6 0,1-10 1 16,1 5 0-16,6 4 0 0,-4-4-5 0,-5-4-1 16,1 4 1-16,3-5 0 0,1-6-7 0,0 1 0 15,-5 1 0-15,11-6-1 0,1 0-3 0,1-4 0 16,-10 2 0-16,1-3 1 0,1-3-3 0,0 2 1 15,-1-5-1-15,1-2 1 0,-4-2 1 0,-1-2 0 0,-2 2-1 16,-4 1 2-16,5-10-1 0,-5 7 0 16,0-2 1-16,-9-11 0 0,-2 5 4 0,5 1 0 0,-5 3 0 15,-8-2 1-15,-7 6-5 0,2 4 1 0,3 2-1 16,4-8 1-16,2 4-1 0,-2 5 2 0,-3 3-2 16,1 3 2-16,6 0 2 0,-4 2 1 0,0 2-1 15,0-5 1-15,-3 1-5 0,1 0 1 0,0 8-1 16,-5-4 1-16,24 0-1370 0</inkml:trace>
  <inkml:trace contextRef="#ctx0" brushRef="#br0" timeOffset="13458.33">21155 744 1110 0,'2'0'73'0,"24"7"-30"0,-4 1 1 16,-3-8 0-16,13-8-1 0,0-3-31 15,-2 0 0-15,3 1-1 0,5-5 1 0,-8-4-12 0,-2 4 2 0,4-4-1 16,1-7 0-16,-10-4-1 0,-1 5 1 0,1 1-1 16,3-3 1-16,-2-3 10 0,-7 2 1 0,4 11-1 15,-8-12 0-15,2 5 10 0,2 9 1 0,-2-6-1 16,-6 2 1-16,2 4-5 0,-7 4 1 0,2 3-1 16,-1 2 1-16,-3-3-10 0,-2 7 1 0,0-2-1 15,0-1 1-15,0 1-9 0,-2 4 0 0,-3-2 0 16,3 2 0-16,-2-4-12 0,0 4 1 0,4 0 0 15,-11 0 1-15,-6 0-9 0,0 0 0 0,4 4 0 16,-2 2 0-16,-3 3 6 0,3 2 2 0,3-7-1 0,1 11 0 16,-6 0-4-16,2 6 0 0,2 2-1 0,-2 18 1 15,-5 5 15-15,5 8 1 0,5 1 0 0,-1 0 0 16,-2-10 22-16,2-9 0 0,11 2 0 0,-4-4 1 16,-2 2 0-16,6-2 2 0,0 7-1 0,6 14 0 15,3 0 0-15,-3-6 0 0,1 2-1 0,8 4 1 0,-5-6-14 16,3-4 1-16,-2 4 0 0,6-2 0 0,-17-47-1312 15</inkml:trace>
  <inkml:trace contextRef="#ctx0" brushRef="#br0" timeOffset="15695.54">20121 4784 1143 0,'0'0'0'0,"0"0"0"0,0 0 0 0,0 0 64 0,0 0 0 0,0 0 0 15,0 0 1-15,0 0-15 0,0 0 2 0,0 0-1 16,0 0 0-16,0 0-16 0,0 0 1 0,0 0-1 15,0 0 1-15,0 0 9 0,0 0-1 0,0 0 1 16,0 0 1-16,21 15-42 0,-21-11-1 0,6-2 0 16,9 11 2-16,13 2 11 0,5 0-1 0,1-1 1 15,17 3 0-15,3 3 11 0,-7-10 0 0,9 5 0 16,9-2-1-16,8 0 1 0,17-5 0 0,28-4 0 16,8-2 1-16,1-4 15 0,13-13 0 0,23-4-1 0,11-17 2 15,14-6-4-15,-5-14 1 0,14-14-1 0,31-21 1 16,-228 91-1957-16</inkml:trace>
  <inkml:trace contextRef="#ctx1" brushRef="#br0">24400 4808 0,'0'0'0,"0"0"15,0 0 1,0 0-16,0 11 0,0 1 16,0-12-16,-23 11 15,-11 12-15,11-12 16,0 12-16,-11-1 15,11-10-15,0-1 0,-23 12 16,12-1 0,22-10-16,-11-12 0,-22 11 15,22 0 1,0 1-16,-23-1 0,12 0 16,22-11-1,-11 0-15,-22 12 0,22-12 16,11 0-16,-22 11 15,0-11 1,22 0-16,-11 0 0,-23 0 16,23 0-16,1 0 0,-36 11 15,1 1 1,23-1-16,-1-11 16,-22 11-16,34 1 31,0-12-31,0 11 15,-11 0-15,11 12 16,0 11-16,0-11 16,1-1-16,-1 1 15,11 0-15,1-1 16,-1 1-16,1-12 16,-12 1-16,12-1 15,11 12-15,0-12 0,-12 1 16</inkml:trace>
  <inkml:trace contextRef="#ctx0" brushRef="#br0" timeOffset="24247.31">15832 2186 1168 0,'0'0'0'16,"0"0"0"-16,0 0 0 0,0 0 68 0,0 0 2 15,-7 25-2-15,3-14 2 0,0-3-21 0,4-8 1 16,4 7-1-16,-4 8 0 15,0 4-7-15,0 0-1 0,4 0 1 0,3 6 0 0,3 1-29 16,-3-5-1-16,4 3 1 0,2 1-1 0,2-6-2 0,-5-2 1 16,3-2 0-16,4 4 1 0,-2 0-2 0,-2-8 0 0,2 4 0 15,7-4 0-15,-9 1-2 0,2-1 1 0,-2 0-1 16,4-5 1-16,0-2-5 0,-6-4 2 0,6 4-1 16,-7-8 1-16,8-6 13 0,-8 3 0 0,5-1 0 15,3-3 0-15,-1-8-16 0,-2 4-1 0,4-4 0 16,-4-13 1-16,-2 2 3 0,-4 1 0 0,8-1-1 0,-11 0 1 15,-1 4-2-15,-3-3 2 0,6-1-2 0,-12-4 2 16,0 8 2-16,4 1 1 0,0 6-1 0,-7-11 1 16,3 11 3-16,2 8 0 0,2 1 1 0,-5-1 0 0,-1 2 0 15,6 5-1-15,-4 4 0 0,2 0 2 0,-3 0 7 16,5 0 1-16,0 0 1 0,0 0-1 0,-4 0-4 16,4 0 0-16,0 0 0 0,-6 13 0 0,-1 8 0 15,7 3 0-15,0 1 0 0,-4 7 1 0,4-2-16 16,0-3 2-16,4-1-1 0,-4-7 1 0,0-4-2 15,4-2 1-15,5-1-1 0,-9 3 0 0,4 0-1 16,1-8 0-16,1-7 0 0,-6 4 0 0,4 0-2 0,-2-2 0 16,3 3 0-16,-5-5 0 0,2 0 0 0,2 0 1 15,1-5-1-15,1 3 2 0,0-6-1 0,5 1 1 16,-4-1 0-16,-3-7 0 0,2-6-2 0,5 6 0 16,-5 0 0-16,-1-9 2 0,-5 3-1 0,0 6 0 15,4 5 0-15,-8-5 0 0,4 2 1 0,0 2 2 16,0 5-2-16,-5-2 1 0,5 1-2 0,0-3 2 0,0 5-2 15,-6-5 1-15,6-3 0 0,4 6 2 0,-2 7-1 16,-2-4 0-16,0 0 1 0,0 2 0 0,0 2 0 16,0 0 0-16,0 0-4 0,0 0 0 0,0 0 0 15,0-4 1-15,0 4-1 0,9-5 0 0,-3 5 0 16,5 0 0-16,9 0-1 0,-5 5 0 0,-3-1 0 16,8-2 0-16,-7 2-4 0,4 0 2 0,-6 3-1 15,-1-3 1-15,1-4-1 0,-5 4-1 0,1-4 1 16,-3 0-1-16,9 0 1 0,-9 0-1 0,3 0 1 0,-3-4-1 15,7 0 1-15,-11 4-1 0,4 0 1 0,3-11-1 16,-1 1 1-16,0 1-1 0,-1 7 1 0,1-13-1 16,1 0 3-16,-3 0 0 0,2 7-1 0,-6-7 2 15,5 4 0-15,-5 1 0 0,6 1 0 0,-6-1 0 0,0-5 1 16,0 4 0-16,0-4 0 0,0 5 1 0,0-10 3 16,-6 10 2-16,6 1 0 0,0 3-1 0,0-5 10 15,0 3 0-15,0 3-1 0,0 3 1 0,0-2-9 16,0 0 1-16,0 4 0 0,0 0 1 0,0 0-3 15,0 0 1-15,0 0 0 0,0 0 0 0,6 0 0 0,-2 0 0 16,-4-4-1-16,3 4 1 0,1 4-2 0,0 0 1 16,-2-4-1-16,7 4 1 0,-1 3-4 0,3-7 1 15,-2 4 0-15,-1-4 1 0,-3 4 0 0,1-4 0 16,-2 0 1-16,1-4-1 0,1 4-3 0,1 0 0 16,-1 0 0-16,3-11 1 0,-3 3 0 0,0-3 0 15,1 1 1-15,4-10-1 0,-1-5-1 0,5 6 1 16,-6 0 0-16,-9-3 0 0,4 3-1 0,1 4 1 0,1 5 0 15,-2-5 0-15,-2 4-1 0,5 3 1 0,-7 3-1 16,4-1 2-16,-4 2-2 0,4 2 0 0,-1 2 0 16,-3-5 0-16,4 5-2 0,-4-4 1 0,4 4 0 15,-2 0 0-15,3 0 0 0,-5 0 0 0,0 0 0 16,2 4 0-16,6 3 0 0,3 1-1 0,0-1 1 16,2 8 1-16,0 0-3 0,-3 4 1 0,10-4-1 15,-12-1 1-15,-3-3-1 0,-1 0-1 0,2-3 1 16,-1-1 0-16,-5-7-2 0,0 4 1 0,2-4-1 15,4 0 2-15,-6 0-6 0,0 0 1 0,0 0-1 16,0-4 1-16,0 4 4 0,0-3-1 0,0-1 1 0,4 0-1 16,3-11 3-16,-3 0 0 0,3-4 0 0,-3-11 0 15,-2-6 0-15,2 11 1 0,3-1-1 0,1 7 1 16,-6 4 0-16,-2 4-1 0,5 7 1 0,1 0 1 0,1 0-1 16,-7 2 1-16,4-3-1 0,-4 5 1 0,6-4-1 15,-6-2 1-15,0 6 0 0,0-5 0 0,7 1 0 16,1 4 0-16,-1 0 0 0,-1 0 0 0,5-4 0 15,-5 2 0-15,-1 2 0 0,8 0 1 0,-3-4-1 16,5 4 0-16,-8 0 0 0,-1-5 1 0,5 5 0 0,-7 0 0 16,-2-2 1-16,3-6 0 0,1 1-2 0,-2-1 1 15,3 1 0-15,-7-7 0 0,6-6-1 0,-1 5 0 16,-5 1 0-16,0-10 0 0,0 3 0 0,0 0 0 16,-5-3 0-16,3-5 0 0,-2 3 0 0,-3 1 1 15,3-1-1-15,-2-8 1 0,-7 4 4 0,-2 5-1 16,4-5 1-16,0-8-1 0,1 6 4 0,-8 4 1 15,6 3 0-15,-10-5 0 0,1-2-4 0,3 9 0 0,8 1 0 16,-3 3 0-16,-2 4 4 0,8 5 0 0,3 1 0 16,-2-1 1-16,-1 3 3 0,3 3-1 0,8 4 0 15,-8 0 2-15,4 0-10 0,0 0 1 0,0 0-1 16,4 0 1-16,1 6 0 0,-5-6 1 0,-5 0 0 16,10 9-1-16,3 1 0 0,3 1-1 0,0 0 1 15,10 16 0-15,7 9-5 0,0 5 1 0,-5-1-1 16,-1-6 2-16,-5-4-2 0,-2-4 0 0,4 8 0 15,-4-5 0-15,3-3-2 0,-8-3 1 0,5 3 0 0,-2-5 0 16,2-6-3-16,-6-7 0 0,6 3 1 16,-2 4 0-16,2-4-2 0,-2-3 1 0,-3-6-1 0,-5 2 1 15,1 1 2-15,1-1 2 0,1-4-1 0,-6 0 1 0,7 0-1 16,-7 0 1-16,2-4 0 0,3-1 0 16,4 5 0-16,-5-4 0 0,5-2 0 0,-1-5 0 0,-3-2 1 15,-1 3 2-15,5-5-2 0,-2-2 1 0,-7-7-1 16,4 10 0-16,-1-1 0 0,-1-15 0 0,-2 4 5 15,-2 1 1-15,4 6-2 0,-10-7 2 0,2-3-2 16,4 9-1-16,0 6 1 0,-7-12 0 0,1 7 0 0,1 4-1 16,5 9 1-16,-6-9 0 0,-3 4 0 0,7 7-1 15,2-5 1-15,0-1-1 0,0 3 4 0,-4 7 1 16,4 0-1-16,0 0 1 0,0-4-1 0,0 4 0 16,0 0-1-16,0 0 2 0,0 0-4 0,0 0 1 15,0 0-2-15,0 0 2 0,4 6-6 0,-2 3 1 16,7 2-1-16,-3-1 1 0,7 9-1 0,2 5 0 15,2-3 0-15,-2-6 0 0,-6 4-1 0,2-4 0 16,6 0-1-16,-6-5 2 0,-3-5-3 0,1 1 0 0,2 3-1 16,-1-14 2-16,1 1-7 0,0 4 1 0,-5 0-1 15,9-6 1-15,-2-3 0 0,-2-1 0 0,4 1 0 16,-2-8 0-16,4-2-1 0,-6 4 0 0,-1 4 0 16,1-8 1-16,-4-2-2 0,-3 6 1 0,-2 7 0 15,7-12 0-15,-3 3 0 0,0 9 0 0,-6 4 0 16,7-3 1-16,-7 3 3 0,4-2-1 0,-4 6 1 15,7-5 0-15,-3 1 3 0,0-2 0 0,-4 2-1 16,7 4 1-16,-1-5 0 0,-2 3 1 0,-1 2-2 0,7 0 2 16,1 0 1-16,0 2 0 0,-5 3 0 0,1 5 0 15,8-1 0-15,-2 1 0 0,8-5 0 0,-4 9 0 16,3 3 0-16,-3 7 0 0,-4-3 0 0,-3-2 0 0,5 0 0 16,-2-4 1-16,9 7 1 0,-20-8-1 15,2 1 1-15,3 0 0 0,3 0 0 0,-5-4 2 0,-3 1-1 16,2-1 2-16,0 0-2 0,-12 8 1 0,1-4-2 15,7 0 0-15,0-1 0 0,-21 3 0 0,4-2-1 16,-3-2 1-16,-1-2-1 0,-18 4 0 0,39-15-2077 16</inkml:trace>
  <inkml:trace contextRef="#ctx0" brushRef="#br0" timeOffset="24462.72">16708 978 1750 0,'10'-30'73'0,"25"-59"-15"0,3-7 2 16,-3 11-2-16,-3-23 2 0,-4 29-57 0,6 13 2 0,5 2-1 16,6 5-14-16,11 4-5 15,8-1-3-15,-6 7 2 16,114-93 16-16</inkml:trace>
  <inkml:trace contextRef="#ctx0" brushRef="#br0" timeOffset="27221.37">20346 4465 1318 0,'0'0'0'0,"0"0"0"0,0 0 0 0,0 0 74 16,-15 23 0-16,4-12 0 0,5 6 0 0,1 0-23 15,-1-2-1-15,0 2 1 0,1 8 0 0,5 3-33 16,-2-3 1-16,4 1-1 0,5-1 2 0,-3 5-24 16,2 0 2-16,3-4-1 0,4 8 0 0,-7-5-2 15,3-3 0-15,-3 8 1 0,7-2-1 0,-2-5 3 16,-5-10 0-16,5 2-1 0,4 1 1 0,-8-10 2 0,3-3 0 16,-5 1 0-16,1-8 0 0,-4 4 4 0,-2-4 0 15,5 0-1-15,5-4 2 0,-3 4 4 0,-1-4 0 16,-2 2 0-16,7-7 1 0,2-6-6 0,2-4 2 15,-4 2-1-15,2-13 0 0,4 1 0 0,-6 3 0 16,-1-1 1-16,-3 1 0 0,-3 5 11 0,0 2 3 16,-1-7-3-16,-3 3 3 0,4 6-1 0,0 4 0 0,-4 7 0 15,-4-3 0-15,8 7 4 0,-2-2 2 0,-2 4-1 16,0 0 0-16,0 0-5 0,-2 0 2 0,-2 0-1 16,4 0 0-16,0 0-1 0,0 0 0 0,0-5 0 15,0 5 0-15,6 5-6 0,-1-1-1 0,-1-2 0 16,9 7 2-16,4 5-4 0,4 1 0 0,1-4 0 15,-3 4 0-15,-4 0 0 0,-2-11 0 0,-2 0 1 16,-1-2-1-16,1 3-6 0,-4-5 1 0,-3 0-1 16,2 0 2-16,1 0-4 0,-3 0 0 0,3 0 0 15,-3-5 1-15,2 3 3 0,1 2 2 0,-3 0-1 0,-4-4 1 16,4-4-7-16,-2 1 1 0,-2 3 1 0,5-7-1 16,-5-4-2-16,0 0 0 0,0 1 0 0,-7 3 0 15,-1 2-1-15,-1-5 1 0,1 3 0 0,-3 0 0 16,-6 1-1-16,4 5 1 0,-2 1-2 0,-2-4 2 0,-1-3 0 15,6 5 0-15,-3-3 0 0,-3 7 0 0,8 2 0 16,-1 0 0-16,0 0 0 0,5 0 0 0,-1 0 3 16,1 0 0-16,2 0 0 0,-1 0 1 0,3 0-3 15,-2 0 1-15,4 0 0 0,0 0 1 0,0 0-2 0,0 0 0 16,0 0 0-16,0 0 1 0,0 0-2 16,0 0 1-16,0 0 0 0,0 0 1 0,0-4-2 0,0 0 1 15,0 4-1-15,4-11 1 0,7-8-24 0,2-2 1 16,-3 1-1-16,3 5 1 0,-2 5-3 0,-2-1 2 15,-7 7-2-15,4 0 2 0,-1-1 6 0,-5 3 1 16,6 2-1-16,3 2 1 0,-1 3 1 0,3-5-1 16,-7 4 0-16,9 0 1 0,6 3 17 0,1-1 0 15,-10 2 0-15,8 3 2 0,-1 4 2 0,-2-2 1 0,-2-3 0 16,2 5 1-16,-2-4 5 0,-5-5 2 0,-1 3-1 16,8-3 1-16,-7 3-12 0,3 1 2 0,-5-5-1 15,3 1 1-15,-3-2-5 0,1 0 0 0,-7-1 0 16,8 1 0-16,-1 0-2 0,-5-4-1 0,-2 0 1 15,4 0 1-15,-4 0 0 0,5 0 1 0,-3 0-1 16,6 0 1-16,-1-4 0 0,-5 2 0 0,-2 2 0 16,4-2 0-16,-4-1 5 0,4-1 1 0,-4 0 0 15,3 2 0-15,1-2 13 0,-4-1 2 0,0 1-2 0,4-7 1 16,-2-8-10-16,-4 2 0 0,2-2 0 0,0-6 1 16,0-3 6-16,-4 7 0 0,4 2 0 0,0 4 0 15,-4 4-7-15,1 0 1 0,-1 3 0 0,11 2 0 16,-7 1 9-16,0 1 0 0,0 2 0 0,0-2 0 0,4 4-10 15,0-5 1-15,-4 1 1 0,0 2-1 0,0 2-1 16,0 0 0-16,0 0 0 0,0-4 1 0,0 4 0 16,0 0-1-16,0 0 0 0,2 4 0 0,9 2-6 15,0 3 1-15,2-3-1 0,-3 5 2 0,1 2-4 16,-4-7 0-16,1 3 1 0,-1-3-1 0,-3-2-2 16,-2-4 0-16,5 4 0 0,-3 3 1 0,2-7-5 0,-1 4 0 15,-1-4 1-15,-2 4-1 0,4-4-10 0,-6 2-1 16,5-2 1-16,1 0-1 0,5 0 7 0,-5 0 1 15,-1 0 0-15,-1-2 0 0,-2-2-4 0,2 0-1 16,1 4 1-16,-3 0 1 0,4 0-3 0,-6-4-1 16,5 4 1-16,-5 0 0 0,0 0 11 0,0 0 1 15,0 0-1-15,0 0 1 0,0 0-13 0,0 0 2 16,0 0-1-16,0 0 1 0,0 0 4 0,0 0 2 0,0 0-2 16,0 0 1-16,0 0-3 0,0 0 1 0,0 0-1 15,0 0 1-15,0 0 3 0,0-3 2 0,0 3-2 16,0-4 2-16,6 0-2 0,3 0 0 0,-3 2 1 15,0-13 0-15,9-11 1 0,-2 7-1 0,-2 0 1 16,0-2-1-16,0 6 1 0,-5 2-1 0,5 7 1 16,-1-3-1-16,1 3 1 0,-4 2-1 0,-1 4 1 15,5-5-1-15,4 3 3 0,-7 2 0 0,3 0 0 16,0 0 1-16,0 0-3 0,-1 0 1 0,-3 0-1 0,10 0 1 16,-2 0 1-16,-4 7 1 0,-5 1-2 0,7-2 2 15,-2-1 1-15,0-1 0 0,-5 2 0 0,5-1 0 16,-1-1 1-16,1-2 2 0,-7 2-2 0,3 0 1 15,-1 1-1-15,1-3 1 0,-7 2 1 0,8-4-1 0,-1 0-1 16,-1 0 0-16,1 0 0 0,-3 0 2 0,-4 0-1 16,4 0 1-16,-2 0-1 0,3 0 2 0,-1-6-3 15,-2 6 0-15,-2 0 0 0,0-5 1 0,7-3 1 16,-5 2 0-16,-2-3-1 0,2 3 2 0,4-9-1 16,-6 4 1-16,0 3 0 0,-6-3 0 0,6-4 0 15,0 0 0-15,0 7 1 0,0 1-1 0,0-3 1 16,-2-1-1-16,0 7 1 0,-5-7-1 0,5-4 1 0,-2 0-1 15,-1 1 1-15,-5-6-1 0,-3-3 4 0,2 2 1 16,0 6-1-16,5-4 1 0,-5 2-1 0,0-2-1 16,1-1 1-16,-1 1 1 0,2 2 5 0,1-2 0 15,-3 9 1-15,2-5 0 0,-6-4-4 0,5-1 0 16,3 3 0-16,-3 3 0 0,3-6-2 0,1 1 1 16,1 2-1-16,1 4 2 0,2 7-1 0,-2-5 0 0,-1 3 0 15,5-11 0-15,-2 12-6 0,-2-3 1 0,4 1-1 16,0-1 2-16,0 3-1 0,0 5 0 0,0 0 1 15,0-2-1-15,0-3-4 0,0 7 2 0,0-4-1 16,4 0 0-16,-2 4 2 0,3 0-1 0,-1 0 0 16,2 0 1-16,5 8-3 0,0-1 1 0,0 1-1 15,8 14 1-15,2 3-2 0,-3-2 0 0,-3 3 0 16,-3-1 0-16,3 1 0 0,-4-3 0 0,-2-1 0 16,6-3 0-16,-2 0-1 0,-5-2 1 0,-1 2-1 0,3-4 1 15,3 0-1-15,2 0 1 0,-4-5-1 0,-5 1 1 16,1-3-1-16,-1-1 1 0,-1 6-1 0,-1-7 1 15,-2 3-1-15,-2-7 1 0,4 2-2 0,-4-4 2 16,5 4-1-16,-3-4 1 0,-2 4 0 0,0-4 0 0,4 3-1 16,0 1 1-16,-4-4 0 0,3-4 0 0,1 1 0 15,-2 3 0-15,-2-4 0 0,0 4 0 0,0-4 0 16,0 4 0-16,0-4 0 0,0 2 1 0,0-3-1 16,0 1 0-16,4-2 0 0,-4-3 1 0,7-6 1 15,-7 0 0-15,4-2-1 0,-4 9 1 0,-4-3 0 0,4 7 2 16,4-2-2-16,-4 1 1 0,-4 1 1 0,4 4 0 15,4-4 1-15,0 2-1 0,-2 2-3 0,-2 0 2 16,0 0-1-16,0 0 0 0,0 0 1 0,0 0 1 16,0 0-1-16,0 0 1 0,0 0-1 0,0 0 1 15,0 0 0-15,0 0 0 0,0 0-3 0,7 0 2 16,-3 0-2-16,-4 0 1 0,7 0-1 0,-3 0 0 16,2-5 0-16,9 5 0 0,3-4-1 0,-1-2 0 0,0-3 0 15,7-10 0-15,-3 2 0 0,0-2 0 0,3 4 0 16,2-8 0-16,-9 6 0 0,-4 2 0 0,6 0 0 15,5 4 0-15,-11-1 0 0,2 5 0 0,-2 3 0 16,2-2 0-16,-2 1 0 0,-5 5 0 0,-1 0 0 16,5 0 2-16,-1 5-2 0,-2 1 0 0,-1-2 0 15,7 15 0-15,3-4 0 0,-1-4 0 0,-2 4 0 16,-5 0 1-16,-1 0-1 0,2-1 1 0,-3-3-1 16,-1 4 1-16,-5-4 0 0,2-3 1 0,1-2-1 15,-3 3 2-15,2 2-2 0,-4-1 0 0,-4-6 0 0,2 1 0 16,-7 5-1-16,3-3 1 0,-7-3 0 0,-24 7 1 15,37-11-2201-15</inkml:trace>
  <inkml:trace contextRef="#ctx0" brushRef="#br0" timeOffset="27490.65">21447 3653 1520 0,'4'-7'0'0,"7"-3"0"0,13-18 0 0,8-8 69 0,0 0-1 15,3-7 0-15,-1-4 2 0,11-1-37 0,-2-3-1 16,2-7 1-16,6-4 0 0,5 9-33 0,0 7 0 16,4 5 0-16,2-8 1 0,-6 0-13 0,-6 5 0 15,-1 3-1-15,3 5 1 0,-3-2 4 0,-10 8 0 16,1 0 0-16,8-2 2 0,-12 3-1 0,-4 10 1 16,0-1 0-16,-2 10 0 0,-8-1 5 0,-7 7 1 0,-2-2-1 15,-2-3 1-15,-1 9 22 0,-3 4 1 0,-7-4-1 16,6-4 1-16,-6 4 7 0,4 0 1 0,-4 0 0 15,5 0 0-15,-3 0-6 0,-2 0-1 0,4 0 1 16,-2 0 1-16,7 4-3 0,-3 1 2 0,-6-5-1662 16</inkml:trace>
</inkml:ink>
</file>

<file path=ppt/ink/ink19.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6:25:47.844"/>
    </inkml:context>
    <inkml:brush xml:id="br0">
      <inkml:brushProperty name="width" value="0.05292" units="cm"/>
      <inkml:brushProperty name="height" value="0.05292" units="cm"/>
      <inkml:brushProperty name="color" value="#FF0000"/>
    </inkml:brush>
  </inkml:definitions>
  <inkml:trace contextRef="#ctx0" brushRef="#br0">4416 5033 12 0,'0'0'0'0,"17"0"0"0,-1 0 0 0,1 0 0 16,0 0 0-16,-2 0 0 0,2 2 0 0,0 0 0 15,-4 0 0-15,-2-2 0 0,4 4 0 0,-4 0 0 16,-1-4 0-16,-8 3 0 0,9 5 0 0,0-4 2 16,2 1 1-16,-2-3 1 0,4 2-1 0,-9 0-3 15,5-2 0-15,-5 0 0 0,5 1 1 0,6 1 12 16,-6-4-1-16,-5 4 0 0,9-4 2 0,-2 2-3 16,4 0 1-16,-2 0 0 0,-4 3 0 0,2-5 7 15,4 0 0-15,-2 0 0 0,9 4 0 0,-3 2 1 16,7-1 1-16,-6-1-1 0,6-4 1 0,-1 6 4 0,-5-2 0 15,2 1-1-15,3 1 1 0,-5-2-6 0,-5 1 1 16,7 1 0-16,1-2 1 0,-7 0-8 0,-1-1 2 16,0 1-1-16,9 0 1 0,-7 0-1 0,3 3 1 15,-1-3 0-15,3 2-1 0,-3-1 8 0,7-1-1 16,0-2 0-16,13 6 2 0,-3-3-11 0,-1-5 0 0,4 6 1 16,4 3-1-16,-2-7-6 0,-13 0-1 0,2 4 1 15,2-6 1-15,5 5 8 0,-13 1 2 0,4-2-1 16,2-4 1-16,2 4-17 0,5-4 1 0,4 0 0 15,4 3 0-15,2 1 0 0,-10-8 0 0,6 1 0 16,0 3 0-16,-8-4 10 0,-7 0-1 0,4 4 0 16,5 0 1-16,-7-4-10 0,2 2 1 0,9-3-1 15,-2 5 2-15,4 0 0 0,49-8 4 16,-38 6-3-16,-11 2 9 0,-6 0 0 0,0 0 1 16,-1-5-1-16,5 1-6 0,-6 0 0 0,1 2-1 0,7 6 1 15,-2-4 8-15,0-2 0 0,4 4 0 0,9-2 1 16,-6-2-5-16,-12 2 0 0,7 0 0 0,0 0 0 15,-6-2-8-15,-5-3 0 0,5 10-1 0,6-5 2 16,-6 0-3-16,-1-5 1 0,12 5 0 0,1 0 1 0,-3-4 13 16,-8 2 1-16,-1 0 0 0,2 2 0 0,-3 0-9 15,-1 0 1-15,-1 0 0 0,1-2 0 0,4 2 1 16,-5 0 1-16,11 0 0 0,3 0 0 0,1 4 4 16,3-2 0-16,-3-2-1 0,-6 4 1 0,-45-4-975 15</inkml:trace>
  <inkml:trace contextRef="#ctx0" brushRef="#br0" timeOffset="702.53">10560 5128 728 0,'0'0'0'0,"0"0"0"0,4 0 0 0,3 0 69 16,3 0 2-16,-10-6 0 0,11 6-1 0,0 0-21 15,-1 0-1-15,-3 0 0 0,16-9 2 0,-1 3-39 0,-5 2 1 16,0 4-1-16,5-9 2 0,-1-1-9 0,-4 3 1 15,7 3-1-15,2 4 2 0,4-9 5 0,-2 3 1 16,0 2 0-16,4 4 0 0,2-4-9 0,3 1 1 16,3-1-1-16,6 0 2 0,-8 0 4 0,-3 2-1 15,1-3 1-15,5-1 2 0,-3 2 1 0,1-1 1 16,0 5 1-16,1-6-1 0,10 2 0 0,-7-1-1 16,8 1 0-16,5 4 1 0,-11-2 0 0,0-2 1 0,0 4-1 15,-2-4 2-15,7-3 3 0,-16 3 1 0,5 0 0 16,6 2 0-16,0-1-12 0,0 1-1 0,2-2 1 15,11-2 0-15,-9 4 4 0,-8-1 0 0,2-1 0 16,2 0 1-16,-2 2 1 0,-6 0 1 0,1 0-1 16,1-7 2-16,-3 5-4 0,1 4 1 0,6 0-1 15,2-2 2-15,-6 2 15 0,-5 0 1 0,5 0-1 16,-5-5 1-16,-2 5-10 0,0 0 0 0,-4-4 1 0,2 4 0 16,-2 0-7-16,-6-4 2 0,1 2-1 15,5 2 1-15,-6-4 4 0,-1-1 1 0,3-1-1 0,-3 2 1 16,3 4-13-16,-3 0 0 0,-4 0 0 0,5-7 1 15,-1-1-2-15,-8 4 1 0,7 8 0 0,-1-8 1 16,-4 1-4-16,-4-1 2 0,-1 8-1 0,3-4 1 0,4 0-6 16,-6 0 1-16,0 3-1637 0</inkml:trace>
  <inkml:trace contextRef="#ctx0" brushRef="#br0" timeOffset="1451.14">1892 6378 627 0,'0'0'0'0,"0"0"0"16,0 0 0-16,0 0 133 0,0 0 2 15,0 0 0-15,0 0-1 0,0 0-81 16,0 0 1-16,21 7-1 0,-16-7 1 0,8 0-47 0,-3 4 1 0,-1 0 0 16,10 3 1-16,7 7-9 0,-2-5 0 0,4-3 0 15,6-1 0-15,-6-3-20 0,8 0 1 0,11 0-1 0,3 2 1 16,-1-4 17-16,-4-4 2 0,0 2-1 0,9-2 1 15,-7-1 1-15,-2 1 1 0,9-2-1 0,8-3 1 16,5-1 1-16,4 3 1 0,8-1-1 0,-2-7 1 16,-77 15-1017-16</inkml:trace>
  <inkml:trace contextRef="#ctx0" brushRef="#br0" timeOffset="2369.48">4657 6829 200 0,'0'0'0'0,"0"0"0"0,4 0 0 0,0 4 70 16,-2 1 1-16,9-5-1 0,-4-5 1 0,-3 5-42 16,2 0 0-16,-1 0 1 0,8 0 0 0,-3 0-14 15,1 0 0-15,0 5 0 0,23-10 1 0,-6 5-11 16,4 5-1-16,0-5 1 0,-2 0 1 0,3 0-6 0,-1 0 1 15,9 0 0-15,4-5 0 0,-7 5 10 0,-3 0-1 16,3-4 0-16,1 2 0 0,0 2-4 0,-1-2 1 16,3 0 0-16,2-3 0 0,8-1 11 0,-1 2 0 15,6 0 0-15,6-1 1 0,-2 3-14 0,-8 2 0 16,-3-4 0-16,0-5 1 0,-4 7 10 0,9-2-1 16,-2 0 1-16,14-3 0 0,-4-1-1 0,-6 4-1 15,6 2 1-15,-6-3 0 0,-2-3 5 0,-3 6 1 0,-1-3-1 16,10 1 0-16,-2 0 4 0,4 2 0 15,9-2-1-15,-5-11 1 0,-3 4-6 0,-10 3 1 0,5 3 0 16,7 7 1-16,-1-2-2 0,1 0 0 0,3 11 0 16,14-7 0-16,-18 3-15 0,-4-7 1 0,-4 4-1 15,6-4 1-15,-2 4-4 0,1 3 0 0,7-3 0 16,9-4 0-16,-6 0 5 0,-8 0 1 0,-5 0-2 16,2 0 2-16,2 2-6 0,-6 2 1 0,10 0 0 15,12 1 0-15,-5-5 8 0,-7 2 0 0,1 2 0 16,3 5 1-16,3-7-3 0,-4 0 1 0,15 4-1 0,8-6 1 15,-12 4 10-15,-7 1 0 0,6 1 0 0,13-2 0 16,-2-4-19-16,1 2 1 0,3 3 0 0,-2-5 1 16,-6 4 1-16,-2 0 1 0,15-2 1 0,8 3-1 0,-8-1-2 15,-13 0 0-15,6 2 0 0,11-6 0 16,0 5 8-16,-11-3 2 0,3 2-1 0,-1-4 0 0,-6 0-4 16,-4 4 1-16,17 1 0 0,-7-5-1 0,-10-5 2 15,-11 5 1-15,4 0-1 0,3-4 2 0,-3 2-4 16,0 2 2-16,7 0 0 0,-5-4 0 0,-4 4-4 15,-10 0 0-15,1 0 1 0,7-5 0 0,-2-1-2 16,-4 4 2-16,6 2-1 0,4-6 1 0,-10 6-2 0,-10 0 1 16,4-5-1-16,-1-1 1 0,2 6-1 0,0 0 1 15,0-4-1-15,5-3 1 0,-11 7-1 0,-3 0 1 16,3-4-1-16,0-2 1 0,2 1-5 0,-2 1 1 16,10-2-1-16,18-3 1 0,-84 9-1369 0</inkml:trace>
  <inkml:trace contextRef="#ctx0" brushRef="#br0" timeOffset="7944.54">5213 7837 300 0,'0'0'0'15,"0"0"0"-15,21-7 0 0,-10 3 19 0,2 2 0 0,-2-2 0 16,-1 0 2-16,1-5-1 0,-5 7 1 0,1-2-1 16,8-7 2-16,-2 3 5 0,8 1 0 0,-6-3 0 15,13-3-1-15,7 0-13 0,-8 5-1 0,8-3 0 16,-1-4 1-16,5 4-2 0,-11 3 0 0,4 2 0 0,6-7 1 15,-7 2-7-15,1 1 1 0,2-3 0 0,-6 2-1 16,0 0 1-16,0 1-1 0,4-1 1 0,2 7 0 0,3-5-2 16,4 3 1-16,4 0-1 0,4 1 1 0,-8-5 13 15,-3 1 1-15,1 1-1 0,0 1 1 0,-1 1-6 16,-5 2 2-16,-3-5-1 0,8 3 1 0,7 2-2 16,-6-5 1-16,15 7-1 0,-3 2 2 0,1 0-6 15,-5-6 0-15,4 1 0 0,5 5 1 0,-4 0-8 0,-7-4 1 16,4 0 0-16,-4 2 0 0,9 0 5 0,-3 0 1 15,12-3-1-15,3 1 1 0,-6-2-9 16,-8 1 0-16,4-1 0 0,-7 6 1 0,-4-4-1 0,9-7 0 16,-3 7 0-16,16-7 0 0,2 3-1 0,-14 1 0 15,5 3 0-15,3 0 1 0,-7-7-2 0,-7 3 2 16,0 3 0-16,11 3 0 0,3-4 0 0,-1 2 0 16,4 4 0-16,1-5 0 0,-5 1 0 0,-17 2 0 15,5 4 0-15,3-2 2 0,-5 0-1 0,5 4 1 16,-1 1-1-16,10-5 1 0,-6 0 2 0,-3 0-1 0,-1 4 0 15,2-2 2-15,-7 2 7 0,-4-4 2 0,-2 0-1 16,6 0 1-16,0 0-8 0,7 0 1 0,4 7 0 16,2-3 1-16,-4 0 2 0,-11-4 0 0,4 0 0 15,0 0 0-15,-1 0 18 0,-1 0 0 0,0 0 0 16,9 2 0-16,-7 0-6 0,3 5 0 0,4-3-1 16,2-4 2-16,-11-4-4 0,-4 4 1 0,-3 0-1 15,3 0 1-15,-8 4-20 0,-1-2 0 0,5 0 0 16,4-4 0-16,-3 2 7 0,-1 2 0 0,6 1 0 0,0 1 0 15,2-4 1-15,-10 0 1 0,-1 0-1 0,5-7 1 16,-4 7-9-16,-1 7 1 0,-8-3-1 0,11-4 1 16,-7 2 8-16,0 0 0 0,5 5 0 0,6-3 1 0,0-4 3 15,-3 2-1-15,-1 0 0 0,6-2 2 0,-11 0-7 16,3 2 0-16,-1 3 1 0,-8-1 0 0,9-2-2 16,-7 0 0-16,-2 0 0 0,0 2 1 0,4-4-7 15,-4 5 1-15,4-5 0 0,7 2 0 0,-3 2-1 16,-4 0 0-16,0-4 0 0,3 0 0 0,-1 0-1 0,-6 0 0 15,0 0 0-15,4 0 1 0,-4 0-4 16,-4 0 1-16,1 0 0 0,-1 0 0 0,4 0-1 0,-4 0 0 16,3 0-1-16,1-4 1 0,0 0 4 0,4 2 1 15,-8 2-1-15,8 2 1 0,0 0 9 0,-8-2 0 16,10-2 0-16,-1 0 1 0,-5-3-3 0,-5-1 1 16,3 2 0-16,4 0 0 0,-4-1 1 0,-9 3 0 15,6 2 0-15,-1-4 2 0,-1 0-5 0,-8-1 2 0,4 3-1 16,3 0 1-16,-3-4-4 0,0 2 0 15,0 4 1-15,-2-5 0 0,2 3-2 0,1-2 2 0,-1 4-1 16,4 0 1-16,3-4 19 0,-7-1-1 0,5 3 1 16,-1-2 0-16,-4-2-22 0,-4 3 0 0,9 3 1 15,-7-2-1-15,-3 2 0 0,-1 2 1 0,2 1-1 16,2-6 2-16,0 1-1 0,-6 2 2 0,-1 2-2 16,5-2 2-16,-2 0 12 0,-5 0 0 0,5-2 0 15,0 2 0-15,-5 0-14 0,3 0 1 0,-3 0-1 16,1-6 2-16,-1 4-5 0,-6 2 0 0,4 0 0 0,3-2 0 15,4-3 0-15,-5 5 1 0,-2-4-1 0,3 0 0 16,4 2-1-16,-1 2 0 0,-3-4 0 0,-1-1 0 16,5 3 0-16,0 0 1 0,-5 0-1 0,3-2 1 0,1 4-1 15,-1 0 0-15,-5 0 0 0,7-5 0 16,2 5 1-16,-2-2 1 0,-7 0 0 0,9 0 0 0,6 2 18 16,-10 0 0-16,1 0 0 0,5 0 1 0,-4 0-6 15,-4 0 1-15,3 0 0 0,1-4-1 0,2 0-15 16,-2 4 2-16,-1 4-2 0,3-4 1 0,2-4 0 15,-4 1 0-15,-5 3 0 0,5 0 1 0,-4 0-4 16,-3 0 1-16,2 0-1 0,5-2 1 0,-4 0-8 0,-3 2 1 16,0-4-1-16,3 4 1 0,-1 0-2 0,0 0 1 15,-1 0 0-15,1-6 0 0,1 3 3 0,3 3 2 16,-10 0-2-16,9-2 2 0,0 2 3 0,-1 0 1 16,-6 0-2-16,7-8 2 0,-3 6 0 0,1 2 0 15,-3 0 0-15,2-5 0 0,1 1 0 0,-3 0 2 0,3 2-1 16,-3 2 0-16,2 0 1 0,1-2 1 0,-3 2 1 15,-2-2-1-15,-2 2-2 0,5-5 1 0,-5 5 1 16,4 0-1-16,-2 0 1 0,2 0 1 0,1 0-1 16,-3 0 0-16,4 0-1 0,5 0 0 0,0 0-1 15,-7 0 1-15,2 0 0 0,1-4 2 0,-3 2-2 16,0 0 1-16,-1 0 1 0,3 2 0 0,-4 0 0 16,0 0 0-16,5 0 4 0,-7 0 0 0,4 0 0 15,2 0 1-15,5-5-2 0,-11 5 1 0,4-4 0 16,3 4 1-16,-3 0-1 0,7 0 1 0,-9 0 0 15,9 0 0-15,6 0-5 0,0 0 2 0,5 4 0 16,16 1-1-16,7 12 0 0,-6 0 0 0,2-7-1726 16</inkml:trace>
  <inkml:trace contextRef="#ctx0" brushRef="#br0" timeOffset="9905.29">18687 7690 564 0,'0'0'0'0,"0"0"0"0,0 0 0 0,0 0 1 16,0 0 1-16,-24-4-1 0,24 4 2 0,0 4 18 0,-4-2 0 16,4-4 1-16,0 2 0 0,0 0-16 0,0 0-1 15,0 0 1-15,-5 0 1 0,5 0-5 0,0 0 0 16,0 0 0-16,0 0 2 0,0 0-3 0,0 0 1 15,0 0-1-15,5 0 2 0,1 0 0 0,-2 0 0 0,3 0 1 16,4-4-1-16,10 4 4 0,-4-4 1 0,0 4-2 16,11 0 2-16,-2-5 4 0,-9 3 2 0,3 2-1 15,1 0 1-15,1 0-2 0,1-4 1 0,-1 4-1 16,10 0 0-16,2 0 20 0,-6 0-1 0,6 0 1 16,5 0-1-16,0 0 5 0,6 0 0 0,4 0 0 15,7 0 0-15,-5-4 2 0,-5 2 0 0,-4-3 0 16,10 1 1-16,-3 0-5 0,5 0 0 0,-2 2-1 15,8-3 2-15,-2 1-9 0,-5 4 1 0,-1 0-1 16,4-2 1-16,-18 0 0 0,1 2 1 0,2 0-1 16,4 0 1-16,-7 0-3 0,7 0 2 0,-2 0 0 15,9 0 0-15,-5 0-7 0,-6 0 1 0,4 2-1 0,0 4 1 16,-6-6 7-16,-5 0 1 0,-2 0-1 0,7 0 2 16,-5 5-27-16,-2-3 0 0,3 0 1 0,-1-2-1 15,3 2 4-15,1 2 1 0,-1 0-1 0,6-1 1 0,-9-1-3 16,3 0 0-16,-3-2 0 0,0 0 1 0,1 0-3 15,-8 0 1-15,-1 0 1 0,2 4-1 0,2-4 1 16,-4-4-1-16,4 4 1 0,-2 0-1 0,4 0 18 16,-4-2-1-16,4 0 0 0,-2-1 2 0,7 3-13 15,-7 0 0-15,2 0 0 0,-2-4 0 0,-2 0 14 0,-2 4-1 16,-3 0 1-16,10 4-1 0,-10-4-10 0,-6-4 0 16,9 2 1-16,-2 2-1 0,-7 0-7 0,4-2-1 15,-4 0 1-15,11 2 0 0,0 0-8 0,-2-5 2 16,-2 1 0-16,4 2 0 0,-5 2-2 0,-1-2 1 15,1 0-1-15,5-3 1 0,-2 3-2 0,-5-2 2 16,-1 0-1-16,1 4 1 0,-4 0 0 0,-2-7 1 16,-4 5 0-16,6 0 0 0,-4 2 0 0,-4-4 0 15,-1 4 0-15,-3 0 1 0,5 0 0 0,-3 0 1 0,-3-4 1 16,3 1-1-16,3 3 1 0,-5 0 2 0,-3-2-2 16,4 0 2-16,5 2-4 0,-7 0 1 0,3 0 0 15,-3-4 0-15,-2 0 9 0,-2 4 0 0,4 0 0 16,7-2 0-16,-4-1-4 0,-1 1 1 0,3 2 0 15,-3-4-1-15,0 4 2 0,1-4 2 0,-3 2-2 16,3 0 1-16,-3-1-3 0,2 3 2 0,-6 0 0 16,7 0 0-16,-3-4 0 0,2 4 0 0,-1 0 0 0,1 0 1 15,-1 4-7-15,-1-4-1 0,-2 0 0 0,4 0 0 16,5 0 0-16,-2 5 0 0,-3 1-1 0,1-2 1 16,3 7-29-16,-3-7 0 0,-7-4-1831 0</inkml:trace>
  <inkml:trace contextRef="#ctx0" brushRef="#br0" timeOffset="11127.59">2029 9516 929 0,'0'0'0'15,"0"0"0"-15,0 0 0 0,0 0 1 0,0 0 1 16,7-21 0-16,-1 21 1 0,-6 0 46 0,5 0 0 0,-5 0 1 16,6-4 0-16,-2-2-26 0,7 3 0 0,-5 1 1 15,18-6 0-15,8-3-24 0,0 3 1 0,3 6-1 16,6-7 2-16,-9 3 2 0,0-1 1 0,2 1-1 15,1-5 2-15,-3 5-6 0,0 0 1 0,5 6 1 16,-1-5-1-16,-6 1-1 0,-2 0 0 0,11 0 0 16,4-3 2-16,2 7-3 0,0-6 1 0,15-3 0 15,-2-1 0-15,-9 5-3 0,-4-1-1 0,5 2 1 16,-5-7 0-16,-2 3 0 0,-9 1-1 0,11 3 1 0,15-4 1 16,-2 1-1-16,-2-4 1 0,0 1-2 0,8 1 2 15,-12-1 0-15,-7 1 0 0,-2-1 0 0,6-5 0 16,-2 0 1-16,-2 4 1 0,11 1-1 0,9 5 1 0,-14-1 18 15,1-7 0-15,-5-4 0 0,4 0 2 0,-8 4-2 16,-2 5 1-16,4-1 0 0,-2 3 0 0,2-5 2 16,-4-1-1-16,13 5 0 0,3-3 2 0,-7 1-9 15,-5 5 1-15,4 2-1 0,-10-3 1 0,2 3 0 16,-3 2 0-16,1 0 0 0,10-2 1 0,-6 4-12 0,5 5 1 16,7 3-1-16,16-3 1 0,-71-7-1232 15</inkml:trace>
  <inkml:trace contextRef="#ctx0" brushRef="#br0" timeOffset="29451.09">19678 12633 1042 0,'0'0'0'0,"0"0"0"0,0 0 0 0,0 0 81 15,0 0 0-15,0 0-1 0,0 0 2 0,28 9-49 16,-21-7 1-16,-3 2-2 0,30-4 2 0,9 0-35 16,-4 0 1-16,-5 0 0 0,1 0 0 0,-1-2 0 15,-6 0 1-15,4 2 0 0,2-2 0 0,1-2-1 16,-7 2 1-16,8 2 0 0,3-3 0 0,2 1-1 0,-3-2 1 15,7-11 1-15,5 7-1 0,-5 1-1 0,-7 3 1 16,3 2 0-16,2-2 0 0,-9-1 1 0,3 1 1 16,-1 0-1-16,1 0 1 0,-7 1 1 0,2 3-1 15,7-6 0 1,2 2 1-16,-3 0-1 0,-3-5 2 0,1 3-1 0,3-1 0 0,-5 1 14 0,-6 0 2 16,4-1-3-16,-4-1 3 0,-4 6-11 0,-1-1 0 15,5-3-1-15,-2 0 3 16,-2-3 4-16,-7 1 2 0,4-1-1 0,-6 5 1 0,2 0-11 0,1-3 1 15,-1 1 0-15,0 0 1 0,0 1 18 0,-2 3 0 0,2 0 0 16,0-4 1-16,1 1 14 0,-8 1-1 16,3-4 0-16,-2-1 1 0,0 3-15 0,-1 1-1 0,-3-1 1 15,1 0 1-15,1-1-6 0,-5 1 2 0,1 2-1 16,1 4 1-16,1-7-3 0,-3 5 0 0,-2 0 0 16,2 0 1-16,1 0-9 0,-3-5 0 0,-2 5 1 15,4 2-1-15,2 0-2 0,-6-2 0 0,0-2 0 16,5 0 0-16,-3 2-4 0,2 2 0 0,-4 0-1 0,0-5 1 15,7 3 3-15,-3 2 1 0,-4 0-1 0,17 0 1 16,7 2-9-16,6 3 1 0,-2 1-1840 0</inkml:trace>
  <inkml:trace contextRef="#ctx0" brushRef="#br0" timeOffset="35910.43">14885 14866 941 0,'0'0'0'0,"0"0"0"0,0 0 0 0,0 0 38 15,0 0 0-15,22-13 0 0,-10 11 1 0,-7 2-6 16,1 0 1-16,-6 0 0 0,11-4 0 0,0 2-35 0,-5 2 1 16,-2-3-1-16,9-1 1 0,2 0 1 0,0 2 2 15,-2 4-2-15,4-11 1 0,1 5-2 0,-1 4 1 16,4-8 0-16,1-3 0 0,6 3 5 0,-7 5-1 16,3-5 1-16,-1 2 0 0,5 1-2 0,0 3 2 15,0-2-1-15,11-3 1 0,-1 3 2 0,1 2 1 0,-1-2-1 16,8-3 1-16,-1 5-1 0,-13 2 1 0,2-4-2 15,5 0 2-15,-1 0 10 0,3 1 1 0,-2-1-1 16,8 4 0-16,0-2-14 0,3-2 1 0,1 2 0 16,5 4 0-16,-7 0 5 0,1-4 1 0,1-2-1 15,3 1 0-15,-5 3-3 0,-1 0 1 0,7-2-1 16,10 0 1-16,-3 2 10 0,-6 0 0 0,-5 0 0 16,9 0 1-16,-4 0-14 0,-4 0-1 0,-3 0 1 15,7 0 1-15,0 0 0 0,-7 0-1 0,13 2 1 16,1 3 1-16,-14-3-4 0,-4 0 2 0,4 0 0 15,1 0-1-15,-5 0 0 0,0 0-1 0,4 0 1 0,7 3-1 16,0-3-3-16,-5 0 1 0,5 0 1 0,4-2-1 16,-8 2 1-16,-9 2 1 0,2 1-1 0,4-3 0 15,-4 2-1-15,5 0 0 0,1-2-1 0,9 1 1 0,-8 1-2 16,-3 0 1-16,1 0 0 0,-1-1 1 0,-4 7 2 16,-6-1 2-16,2-5-1 0,4-10 1 0,-7 8-5 15,5 2 1-15,4-2 0 0,7-10 1 0,-2 10 3 16,-7 2 1-16,0-2 0 0,4-2 0 0,0 0-3 15,-8 0 1-15,2 0-1 0,-2-8 2 0,2 10 2 16,-2 2 1-16,2-2-2 0,8-13 2 0,-2 14 9 0,-10-1 1 16,6-7 1-16,-2-5-1 0,-9 3-10 0,1 5 1 15,1 2-1-15,1-4 1 0,-5 4 13 0,0 0 1 16,-2-4-1-16,7 2 1 0,-3 2-3 0,-4-3 1 16,2-1-1-16,3-2 0 0,1 4 1 0,-8 2 0 15,0-2-1-15,6-3 2 0,-1 1-4 0,-14 2 0 16,7 2 0-16,2-2 1 0,-5 0-2 0,1 0 1 0,-9 2 0 15,6-3 0-15,-4-1-1 0,1 2 0 0,-6 2 0 16,8-2 0-16,-1-2 0 0,0 2 0 0,-1 2 0 16,-6 0 0-16,3-3-11 0,-2 3 1 0,-2 0 0 15,4 0-1-15,-2 0 5 0,-2 0 0 0,2 0-1 16,-3 0 2-16,1 0-12 0,-7 0 1 0,-1-2 0 16,7 2 0-16,1 0-1 0,-5 0 2 0,3 0-2 15,4 2 1-15,-2 3 0 0,4-3 2 0,-2-2-2 16,14 2 1-16,1 4-3 0,-6 1 0 0,1-3 0 0,12 0 0 15,-35-4-1962-15</inkml:trace>
  <inkml:trace contextRef="#ctx0" brushRef="#br0" timeOffset="37063.17">21746 14821 1243 0,'-5'0'0'16,"5"0"0"-16,-11 0 0 0,11 0 14 0,0 0 2 0,-2 0-1 0,-2 0 0 0,0-4-6 0,2 4 0 0,2 4 0 0,0-4 2 0,0 0-8 0,0 0 0 0,0 0 1 15,0 0-1 1,0 0-3-16,0 0 0 0,0 0 0 0,0 0 1 0,0 0 9 0,0 0 0 0,0 0 0 15,0 0 2-15,0 4 1 0,0 1 2 0,0-3-1 0,2 2 1 16,2 2 3-16,7 1 1 0,-5-3-1 0,5 2 1 16,10 9-12-16,-1 0-1 0,1-2 1 0,7-5 1 15,0 5 3-15,4 0 0 0,-2-5 1 16,9-1-1-16,-7-3 17 0,-4 7 0 0,0-7 0 0,6 2 0 0,-6 1-7 16,-2-1 2-16,-2 0-2 15,3-6 2-15,8 3-9 0,-3 1 1 0,2 0-1 0,-6-4 1 16,7-2 1-16,-3 0 1 0,2 2-2 0,13-2 2 15,-6 0-14-15,-7-3 2 0,5-1-2 0,0-5 2 16,-5 5-3-16,-6 2 1 0,0-1 0 0,0-1 0 0,4-2 18 16,0-1 1-16,-4 1-1 0,0-1 0 15,-4-6-7-15,4 5 0 0,-1 1 1 0,1-8 0 0,0 0 4 16,0 0 0-16,-4-2 0 0,8 0 1 16,-6 2 1-16,-3 0 1 0,1-5-1 0,4-1 0 0,-7-5 1 15,-6 1-1-15,-2-5 0 0,9-2 2 0,-9 0-4 0,2 2 0 16,2 2 0-16,0 3 0 0,-6-1-1 0,2 5 1 15,-3-3 0-15,-5 1 0 0,1-7-1 16,0 4 0-16,-6-2 0 0,0-4 0 0,5 4 0 0,-1 3 0 16,-2-7 0-16,-4 0 0 0,-2-4-6 0,-1 1 0 0,3 1 1 15,-2 0-1-15,-2 6 4 0,1 7 0 0,3 2-1 16,-6-5 1-16,1 3-5 0,1 8 2 16,-9-6-2-16,8-5 1 0,-4-2-3 0,-1 5 1 0,-3 6-1 15,8-8 1-15,-4 1-4 0,1 1 0 0,-1-1-1 16,2 3 1-16,-6 0-4 0,2 0 0 0,3-1 0 15,1 1 2-15,-4 0-3 0,2 4 1 0,-1 0-1 16,-3 2 2-16,-3-2-3 0,3-2 1 0,3 8 0 0,-10-4 0 16,1 0-1-16,1 3 1 0,-5 1-1 0,-6 3 1 15,4 1-1-15,1-1 0 0,-2-1 0 0,-6-4 1 16,6 3-1-16,4 3 0 0,-4 7 0 0,2-4 0 16,5-2-1-16,4 1 0 0,0 1 0 0,4 4 0 0,-2 0-3 15,-3-2 1-15,8 0 0 0,-1 6-1 16,-2 0 0-16,-2-4-1 0,-2 0 1 15,4 3-1-15,-6 1-14 0,2 0 1 0,6 0-1 16,-6-2 1-16,-1 5 13 0,6 1 0 0,-3 1 0 0,4-3 0 16,-2 3-6-16,2-1 0 0,0-1-1 0,1 3 1 0,-1 3 9 15,0-2 0-15,5 1-1 0,-7 8 2 0,2 3-1 0,5-6 1 16,-3 4-1 0,-2 3 1-16,5-1 0 0,0-2-1 0,-1 3 1 0,-4 5 1 0,3-7-1 15,8-3 1-15,-2 0-1 0,-5 2 1 0,3 3-1 16,0-3 1-16,4 2-1 0,0 3 1 0,0-3-5 0,0-4 1 15,0 3-1-15,0-1 2 0,0-2 1 16,4 2-1-16,2 5 1 0,-6 8 1 0,7-5-2 16,-3 1-1-16,0 6 1 0,-1-2 0 15,1-4 0-15,2-6 2 0,-1 5-1 0,-3 1 1 0,2-4-2 0,7-1-1 16,2 5 1-16,-9-2 1 0,7-7-3 0,4-2 2 0,-2 0-2 16,2 0 2-16,4 0 2 0,2-2 1 0,3-2 0 15,2 2 0-15,-3 0-3 0,3 0 2 0,-2 0-1 16,8 4 1-16,-4-1-6 15,-5-5 2-15,10 4-1 0,1-2 0 0,5-2 1 0,-5-3 0 0,9-1-1923 16</inkml:trace>
</inkml:ink>
</file>

<file path=ppt/ink/ink2.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1T08:10:56.335"/>
    </inkml:context>
    <inkml:brush xml:id="br0">
      <inkml:brushProperty name="width" value="0.05292" units="cm"/>
      <inkml:brushProperty name="height" value="0.05292" units="cm"/>
      <inkml:brushProperty name="color" value="#FF0000"/>
    </inkml:brush>
  </inkml:definitions>
  <inkml:trace contextRef="#ctx0" brushRef="#br0">3747 6011 1583 0,'0'0'0'16,"0"0"0"-16,0 0 0 0,0 0 119 0,-22 0 0 15,20 0 0-15,-2-5 1 0,-3 1-38 0,7 2 1 16,0 2 0-16,0 0 0 0,0 0-49 0,0 0 0 16,0 0 0-16,0 4 1 0,0-2-13 0,0-2 2 15,0 0-1-15,0 0 1 0,7 0-21 0,-3 0 1 16,-4 0-1-16,2 0 2 0,2 0-3 0,3 0 1 0,-1 0 1 16,9 5-1-16,13-1 5 0,0 2 1 0,0-2 0 15,6-4 0-15,1 0-3 0,-10 0 2 0,-1 5 0 16,-2-1 0-16,-1-4-6 0,-8 0 0 0,4 2 1 15,5-2-1-15,-1 0-3 0,-8 0 0 0,2 0 0 16,2 0 1-16,5 4 0 0,-5 1 0 0,0-3 0 16,0 0 0-16,0-2-2 0,-2 0 2 0,-2 2 0 15,4 2 0-15,5 0 0 0,-5 1 0 0,0 1 0 16,5-2 0-16,6 3 0 0,-1-3 0 0,6 0 0 16,-12 3 0-16,3-3 0 0,-1-4 0 0,-1 4 0 0,4-2 2 15,-3 7-2-15,-1-3 0 0,-5 3 0 0,0-9 1 16,0 2-1-16,0 2 0 0,5 4 0 0,-5-1 1 15,4 1-1-15,-3-6 0 0,-1 1 0 0,0-1 1 16,9 2-1-16,-9 0 0 0,4-4 0 0,3-4 1 16,8 8-1-16,-13-2 0 0,14 0 0 0,-5-2 0 15,-1 3 0-15,-3 1 0 0,4 0 0 0,4-4 0 0,-10 0 0 16,-1 2 0-16,3 7 0 0,-3-5 0 0,-1 0 0 16,1 3 0-16,0-3 0 0,3 2 0 0,-2-1 2 15,-1-1 2-15,3 2-1 0,-3 3 0 0,11-7 2 16,-8 2-1-16,10 0 1 0,5-4-1 0,-1 0-3 0,-3 0 2 15,3 0-1-15,1 0 0 0,-7-4 9 0,-2 4 1 16,3 0-1-16,-10-4 0 0,9 2 1 0,-4 2 1 16,0-5-1-16,7 1 0 0,-8 4-4 0,8 4 0 15,1-4 0-15,9-4 1 0,-4 0-3 0,2 4-1 16,-2-2 1-16,6 2 1 0,-6-4 2 0,-13 4 1 16,6 0-1-16,3-5 1 0,-7 3-10 0,6 2 1 15,-6 0-1-15,13-2 1 0,-9 0 0 0,5-2 1 0,2 8 1 16,8-4-1-16,-4 0-1 0,-6-4 0 0,4 4 0 15,-2 0 0-15,-3-5-1 0,-3 3 1 0,3 2 1 16,5 0-1-16,-8-2 0 0,5 0 1 0,10 2 0 16,-1 0 1-16,3 0-2 0,-3-4 0 0,0 4 0 15,1 0 0-15,-9-4-1 0,-5 1 0 0,5 3 0 16,-3-4 0-16,3 4 0 0,-2 0 0 0,4 0 0 16,2-4 0-16,6 4 0 0,-6-4 0 0,5 1 0 15,-5 1 0-15,-6 0-1 0,-7 2 1 0,9 0-1 0,-5 0 1 16,-2-4-1-16,-6 4 1 0,7 4-1 0,3-8 1 15,1 4-2-15,-5 0 2 0,5 0-1 0,6-4 1 16,-2 2 0-16,-13-1 0 0,9 3 0 0,-3 0 0 0,-2 0 0 16,-10 3 1-16,8-1 1 0,-4-2-1 0,0-2 1 15,4 2 1-15,-2 6 0 0,2-6 0 0,3 0-2 16,-1 4 1-16,-2-2 1 0,7-4-1 0,-5 2 1 16,-6 2 0-16,4 0 1 0,-1-2-1 0,-4 0-2 15,-5 0 2-15,4 0-2 0,-3-2 1 0,-1 0-2 16,-9 2 1-16,8 0 0 0,7-8 0 0,-11 8 2 0,-2 0-1 15,-2-7 0-15,4 3 1 0,-2 4 1 0,-2-4-1 16,-2 0 1-16,0 1-1 0,6 3 0 0,-2 0 2 16,-2 0-1-16,4 0 1 0,11-4-4 0,-2 4 1 15,-7 0 0-15,13 0 1 0,0 0-2 0,3 0 0 16,-1 0 0-16,5 0 0 0,-39 0-2306 0</inkml:trace>
  <inkml:trace contextRef="#ctx0" brushRef="#br0" timeOffset="2221.53">16819 6249 2023 0,'0'0'0'16,"0"0"0"-16,0 0 0 0,0 0 111 0,0 0 0 15,0 0 0-15,0 0 1 0,0 0-36 16,0 0 0-16,0 0 0 0,24 2 0 0,-9 2-32 0,0 0 0 15,-2-4 0-15,19-4-1 0,-2 4-41 0,2 0-1 16,0-4 0-16,-2 2 1 0,-2 2 1 0,-2-5 2 0,2 1-1 16,2-2 1-16,-2-3-1 0,-2 5 1 0,-3 2-1 15,1-7 1-15,8 7-4 0,2 2 1 0,-1-4 1 16,-5 0-1-16,-1-3 1 0,8 5 0 0,-1 2 1 16,9-2-1-16,-4-2 10 0,-5 0-1 0,0 4 0 15,3-11 1-15,-3 11-7 0,-2-4 1 0,-2-7 0 16,3 5 1-16,1 1-3 0,-6 5 1 0,6-4-1 15,-6-2 1-15,4 4 0 0,7 0-1 0,0-3 1 16,-1 1 0-16,-3 2-5 0,-1 2 1 0,0 0 0 16,5-4 0-16,-3-1 0 0,-8-1-1 0,-4 6 0 0,10-4 0 15,-8 0 18-15,-2 4 0 0,-1-7 0 0,5 3 1 16,-6-5-20-16,-1 7 1 0,3 2-1 0,-3-4 2 16,3-2 14-16,-3 1 2 0,-4 1-1 0,5 4 1 0,2-6-2 15,-3 4 0-15,0 2-1 0,7-7 1 0,-6 7-13 16,-9 0 2-16,4 0-1 0,4 0 1 0,-3 0-2 15,-8 0 1-15,5 0-1 0,2-6 0 0,1 6 5 16,-5 6 0-16,-3-1 0 0,7-5 1 0,5 2-6 16,-11 0 2-16,6 4-1 0,11 3 1 0,0 1-5 15,-3-3 0-15,-1 3-2578 0</inkml:trace>
  <inkml:trace contextRef="#ctx0" brushRef="#br0" timeOffset="5392.53">6256 7297 1557 0,'0'0'0'15,"0"0"0"-15,0 0 0 0,-28 4 76 0,22-2 2 16,-5 7-1-16,7-9 1 0,-3 0-5 0,1 0 0 16,1 4 0-16,-1-4 1 0,6 2-34 0,0-2 0 15,0-2 1-15,0 2-1 0,0 0-41 0,0 0 1 0,0 0 0 16,0 0 0-16,6 0-2 0,5 0 0 0,-11 0-1 15,11-4 1-15,6 4 2 0,4 0 1 0,-3 0 0 16,10-7 0-16,-1 5 2 0,1 2-1 0,-6 0 0 16,1-6 0-16,-1-1 0 0,6 3 0 0,6 0 0 15,-6-7 0-15,0 11 10 0,4 0-1 0,3-4 0 16,7-7 0-16,-7-1-4 0,-1 5 1 0,-6-3 0 16,4 1-1-16,0 3-4 0,-12 2-1 0,1 1 0 0,7 3 2 15,-4 0 0-15,-3-2 1 0,1 0-1 0,-1 4 1 16,1 0 1-16,1-2 2 0,-1 3 0 0,1 1 0 15,5-2 0-15,0 2 1 0,0 0-1 0,4 1 0 16,-2-5 12-16,-2 6-1 0,0 7 0 0,4-3 0 16,-10-7-9-16,-5-1 0 0,0 4 0 0,7-6 0 15,-3 0 0-15,1 4 0 0,1 1 1 0,-6-3 0 0,5 2-1 16,-5 0 0-16,0 0 0 0,3-4 0 0,-1 7-5 16,2-3-1-16,1 2 1 0,1-1 0 0,5-1 23 15,-2-2 1-15,-2 2-1 0,4 1 2 0,-5-1-9 16,3 0 0-16,-2 2 1 0,3-6-1 0,-5 0 1 0,-5 5 1 15,0-3-1-15,0 2 1 0,1 0-9 0,-3 1 2 16,2 1-1-16,0-2 0 0,-2-2-6 0,-2 3 1 16,-2-1-1-16,-1-8 1 0,3 4-7 0,7 4 0 15,-10-4-1-15,10 4 2 0,-3-4 4 0,2 2 1 16,-2 3-2-16,7-1 2 0,0-4-1 0,3 0 0 16,10 0 0-16,4 0 1 0,4 0-8 0,-7 0 1 0,1 0-2391 15</inkml:trace>
  <inkml:trace contextRef="#ctx0" brushRef="#br0" timeOffset="7144.92">12483 7361 1847 0,'-2'0'0'0,"-2"0"0"16,-3-5 0-16,1 5 149 0,6 0 0 0,-5 0 0 16,1-4 1-16,-2 0-58 0,1 2 0 0,5 2 0 15,0 0 1-15,0 0-47 0,0 0 1 0,0-5 0 16,-6 5 0-16,6 0-42 0,0 0 0 0,0 0 0 16,-2 0 0-16,2 0-5 0,0 0 2 0,0 0-1 15,0 0 0-15,0 0-1 0,0 0 1 0,0 0-1 16,2 0 1-16,4 0 0 0,-1 0 1 0,1 0 0 0,-2-4 0 15,14 2 0-15,-3 0 1 0,-2 0 0 0,8 2 0 16,3 0-2-16,1 0 1 0,-5 0-1 0,1-4 2 16,1 4-2-16,1 0 0 0,-6 0 0 0,5-5 0 15,-1 3-1-15,-3 2 0 0,-1 0 0 0,0-2 0 0,0 0 0 16,-2 2 1-16,-2 4-1 0,6-6 1 16,-2 0-1-16,3-2 0 0,-5 8 0 0,2-4 2 0,9-4-1 15,-3 4 1-15,-1-5-1 0,-3 5 1 0,3 0 10 16,3 0-1-16,3 0 0 0,7-4 0 0,-5 4-4 15,-2 0 1-15,2-2 0 0,6-2 0 0,-8 4-3 0,-2 4 1 16,4-4-1-16,2 0 1 0,-8-4 0 0,1 0-1 16,-1 4 1-16,4 0-1 0,-2-3-3 0,-3 3 0 15,1 0 0-15,4 0 0 0,0 0-2 0,-3 0 0 16,-1 3 0-16,10-8 1 0,-6 3-2 0,0 4 1 16,0 0 0-16,0-6 0 0,4 0-2 0,-8 0 0 15,4 2 0-15,4-1 0 0,-11 1 0 0,-3-2 1 16,5 8-1-16,3-4 1 0,2 0-3 0,-5 0 1 0,3-4 0 15,-6 4-1-15,1 0 2 0,3 0 1 0,1 0-1 16,5 0 0-16,-2 0 2 0,0-4 0 0,4 2 0 16,1 0 2-16,1-1 5 0,-6 3 2 0,6-4-1 15,-2 0 1-15,3 0-3 0,-9 2-1 0,-7-3 1 16,9-1 0-16,4 6 3 0,0 0 1 0,-4-2-1 16,-4 0 1-16,4-3-6 0,-5-1 1 0,5 2-1 15,4 4 2-15,3 0 12 0,1 0 1 0,-2-4 0 16,1-1 0-16,-3 5-20 0,-2 2 1 0,-2 1 0 15,4-6 0-15,-4 1-1 0,-4 0 0 0,8 2 0 0,2 0 0 16,-8-4-3-16,-2 0 1 0,4 2-1 0,6 2 2 16,-2 0-2-16,2-3-1 0,1 1 1 0,3-2-1 15,1 4 3-15,-7 0 0 0,3 0-1 0,-1 0 2 16,-2 0 5-16,-4 0-1 0,4 4 0 0,-2-8 1 0,-2 4 15 16,0 4 1-16,0 1-1 0,4-3 1 0,3 2-4 15,-3 0 0-15,-4-2 0 0,12-4-1 0,-7 2-1 16,-1 2 0-16,-2 3 1 0,2 1-1 0,0-2-6 15,-8 0 1-15,4-4 0 0,4 0 0 0,-2 0-3 16,-2 5 1-16,0-3-2 0,0-4 2 0,0 2 2 16,4 4 1-16,0 2-1 0,-2-6 1 0,4 0-9 0,-1 5 1 15,1-5 1-15,5 0-1 0,-1 0 5 0,-6 0-1 16,3 0 1-16,-1-5 1 0,-2 5-4 0,-4 5 1 16,7-5-1-16,-7 2 2 0,-1-4-5 0,1 2 1 15,0 0 1-15,4 0-1 0,-8-5 5 0,2 5-1 16,2 0 1-16,2 0 1 0,2 0-4 0,-4 0 1 0,-5 0-1 15,10-6 1-15,-5 6-1 0,-5 2 1 0,-1-2-1 16,6-2 2-16,-5 2-2 0,-1 2 1 0,-1-2-1 16,3-2 1-16,-3 0-1 0,-6 0 1 0,-2 2-1 15,4 0 1-15,0 0-4 0,-6 0 1 0,4 2 1 16,-2-2-1-16,4 0-1 0,-6 0 0 0,0 0 0 16,6-2 0-16,-2 2 2 0,-4 0 0 0,-5 0-1 15,7 0 1-15,-2 0-1 0,-3 0-1 0,1 0 0 16,2 0 0-16,-1 0-1 0,1 0 1 0,0 0 0 15,0-5 0-15,-5 5-1 0,0 0 1 0,3 5 1 0,-3-5-1 16,-1 0-1-16,-3 0 1 0,2 0-1 0,3-5 1 16,-1 1 0-16,-2 4 1 0,-4 0-1 0,0-2 2 15,7 2-3-15,-3 0 1 0,-4 0 0 0,2 0 0 16,3 0-1-16,-5 0 1 0,0 0 0 0,4 0 0 16,2 0 2-16,-6 0-1 0,5 0 0 0,1 0 0 0,0 2-2 15,1 2 0-15,-7-4-2878 0</inkml:trace>
  <inkml:trace contextRef="#ctx0" brushRef="#br0" timeOffset="15797.02">7447 8638 1419 0,'0'0'0'0,"0"0"0"0,-32 15 0 0,19-15 89 15,5 0-1-15,-1 0 1 0,5 5 0 0,-3-5-24 16,-1-5 1-16,6 1 0 0,2 4 0 0,-5 0-14 16,5 0 0-16,0 0-1 0,0 0 2 0,0 0-54 15,0 0 1-15,0-2 0 0,-4 0 0 0,2 2 0 0,-2 0 1 16,4 0-1-16,0-2 1 0,0 2 5 0,0-5-1 15,0 5 1-15,0 0 0 0,0 0-3 0,0-4 1 16,6 2 1-16,-2-2-1 0,7 0-4 0,0-1 2 16,-7 1-2-16,9-2 1 0,4-1 0 0,5 3 1 15,-1-2 0-15,-2 1 1 0,3 1-1 0,-5 0 1 16,0 0 0-16,5 1 1 0,-1-1-3 0,-4-2 1 0,7 2-1 16,4-1 2-16,0-5-2 0,-7 1 0 0,7 3 0 15,-2-5 0-15,-3 7-1 0,-5 4 0 0,3-4 0 16,-4-5 0-16,0 7 0 0,5-2 1 0,-9 0-1 15,2-3 1-15,2 7 0 0,0-4 2 0,-2 4-2 16,-2-4 1-16,4-1 5 0,-6 3 0 0,0 2-1 16,4 0 2-16,-2 0 0 0,2 0 1 0,-5 2-1 15,3 1 1-15,4-3 10 0,1 0 0 0,-1 0 0 16,11 0 0-16,0 0-19 0,-3 0 1 0,-1 2 0 0,8 2 0 16,-2 0-1-16,-4-4 0 0,-2 0 0 0,3 0 2 15,-1 0-2-15,-9 0 0 0,3 4 0 0,5-4 1 16,-3-2-2-16,-3 0 1 0,3 2 0 0,3 0 0 15,-5 0 0-15,1 0 1 0,1 0 0 0,1-4 0 0,5 0-1 16,4 4 1-16,-2 0 0 0,7-5 0 0,4 3-1 16,-5-4 1-16,-6 2 1 0,5-1-1 0,-3 5 3 15,-4 0 2-15,0-6-1 0,0 0 1 0,-1 4 2 16,1-3 0-16,-4 3 0 0,-5-2 1 0,1 0-2 16,-1-1 2-16,0 1-1 0,3 2 1 0,1-2 10 15,3 4 0-15,-4-7 0 0,1 3 2 0,1 0-11 0,2 4 0 16,-3 0 0-16,5-9 0 0,-7 7 6 0,-3 4 1 15,-1 1-2-15,4-3 2 0,-8-3-10 0,-2 1 0 16,0 2-1-16,-1 0 2 0,8-4 2 0,-12 4 1 16,3 0 1-16,-3 0-1 0,0 4 1 0,1-4 2 15,1 0-1-15,1 0 1 0,2 0-2 0,0 0 0 16,-3 0 1-16,1 0-1 0,-1 0 2 0,-1 0-1 0,-1 0 0 16,1 0 2-16,-3 2-7 0,-4 3 1 0,6-1-1 15,5 0 1-15,-4-2-7 0,1 0 1 0,3 5 0 16,6-1 0-16,13 7-3 0,2-7 1 0,3 3-1 15,-1-5 1-15,-34-4-2272 0</inkml:trace>
  <inkml:trace contextRef="#ctx0" brushRef="#br0" timeOffset="21016.73">5558 9740 1583 0,'0'0'0'0,"0"0"0"15,0 0 0-15,0 0 72 16,0 0 0-16,0 0-1 0,0 0 2 0,0 0-13 0,0 0 0 0,0 0 1 0,0 0 0 16,0 0-15-16,0 0 1 0,0 0-1 0,0 0 1 15,0 0-25-15,0 0 2 0,0 0-2 0,0 0 2 16,0 0-22-16,0 0 2 0,0 0-2 0,0 0 1 0,0 0 4 15,0 0 1-15,0 0-2 0,0 0 2 0,0 0-3 16,0 0-1-16,0 0 1 0,0 0 0 0,0 0 3 16,0 0 0-16,0 0 0 0,0 0 1 0,22 0-8 15,-22 0 1-15,2 0 1 0,9 0-1 0,-1 0-2 16,1 0 0-16,-4 0 0 0,3 2 1 0,7 2-2 0,-2 0 1 16,-8 1 0-16,8-3 0 0,-2 0-1 0,-2 0 1 15,-1 2 0-15,-3-4 0 0,-1 0-1 0,5-4 1 16,-5 2-2-16,9 0 2 0,3 2 0 0,-1 0 2 15,-2 0-1-15,-2-2 0 0,4-3 4 0,-2 5 1 16,-2 0 0-16,6-4 0 0,0 4-1 0,-1 0 0 16,-3-2 1-16,8 0 0 0,5 0-4 0,-2 2 0 15,-3-5 0-15,10 3 1 0,-10 2 3 0,1 2 2 16,-3 3-1-16,5-10 1 0,-2 1 13 0,-7 2 0 0,0 2 1 16,0 2 0-16,3-2-12 0,-8-2 0 0,1 4 1 15,7-2-1-15,-8 2-7 0,6 0 0 0,-3-2 1 16,2 0 0-16,-4 0 15 0,-3 0 1 0,1 0 0 15,11 5 0-15,-5-3-7 0,0 2 2 0,4 0-1 16,7 1 1-16,-4-5-3 0,-3 2 2 0,12 2-1 16,-10 0 1-16,5 1-5 0,-2-1 1 0,-2-2-1 15,3 2 1-15,-5 3 0 0,-3 1 0 0,3-8 0 0,6 4 1 16,-7 1-6-16,3-3-1 0,1 2 1 0,-1-2 0 16,4 0 0-16,-7 0 1 0,-3-2-1 0,9 2 1 15,-5 5 6-15,2-7 2 0,10 4-1 0,5-2 1 16,-7 0-8-16,2 0 1 0,5 3 0 0,-5-1 1 15,5-2 2-15,-14 0 0 0,-1 0 0 0,10 3 0 0,-1-3-2 16,-5 2 1-16,-1-2-1 0,-3 0 1 0,4 2 0 16,0 1 0-16,4-3 0 0,9 2 1 0,2 0-10 15,-11-4 1-15,4 5-1 0,3 1 1 0,-2 0-1 16,-9-1 0-16,2-1 0 0,-3 0 0 0,1-2-1 0,-2 2 1 16,4 1-1-16,-2 1 1 0,-2 3-1 15,-5-7-1-15,5 4 1 0,4 3 1 0,-6-3-1 0,4-4 0 16,0 2 0-16,6 1 1 0,0 5-1 0,-2-3 1 15,1 5-1-15,-3-1 1 0,-5 0-1 0,-1-7 1 16,0 7-2-16,4-7 2 0,-7 2-1 0,7 3 1 16,-2-5 0-16,-3 2 0 0,5 1 0 0,-4 1 1 15,4-1 1-15,8 1-1 0,-8-6 2 0,2 2 0 0,9 5 1 16,4-5-1-16,-9 3-2 0,5-1 2 0,-7-2-1 16,9-2 0-16,-9 0 1 0,-2 3 1 0,2-5-1 15,7-7 2-15,-5 5-4 0,-6 2 1 0,6 0-1 16,5-4 1-16,0 2 1 0,-1 2 0 0,7-7-1 15,-2 5 2-15,-2 2 2 0,-2-2 2 0,-5-2-1 16,3-2 1-16,-1-1 13 0,-6 1 2 0,0 4-2 16,2-5 1-16,-2 1-21 0,3 2 1 0,-1 2-1 15,9-7 0-15,-7 5 3 0,9 2 1 0,-2 2-1 16,6-5 2-16,-8-3-6 0,-5 2 1 0,-4 6-1 0,6-7 1 16,-1 3-1-16,-7 0 0 0,4 4 0 0,-2-5 1 15,-2-1-1-15,6-2 0 0,3 5 0 0,3-1 1 16,-1 0 0-16,-5 0 1 0,5-1-1 0,0 3 0 15,-1 2-1-15,-10 0 0 0,4-6 0 0,-2 4 0 0,7 2-1 16,-7-2 1-16,2-3 0 0,-8 5 0 0,4 0 0 16,-2 0 1-16,4-6-1 0,6 4 1 0,1 2-1 15,-1 0 1-15,-2-2-1 0,7 2 1 0,-9 2 1 16,1 0 1-16,-3 0-1 0,-2 2 0 0,-3-8 11 16,5 2-1-16,-2 0 0 0,-2 4 1 0,4 4-2 0,-4-6 0 15,-5 0 0-15,9 0 0 0,-4 0-2 16,2 5 0-16,6-3 0 0,1 2 1 0,-1 0-4 0,3-4 0 15,-7 0-1-15,2 7 1 0,-4-3 0 0,0 0-1 16,-5-4 1-16,9 0-1 0,-8 4-4 0,4 1 2 16,-7 3-1-16,1-4 0 0,1 5-2 0,-1-3 0 15,-1 3 0-15,3-7 1 0,4 2-9 0,-2 0 1 16,-3 3-1-16,5-3 1 0,-4 0-3 0,4 1 0 0,-3-1 0 16,6-2 0-16,-4 2-5 0,-5 0 0 0,4 1 1 15,4-3-1-15,-5 2 7 0,-12 0 1 0,4-2-1 16,11-4 1-16,-2 2 0 0,-7 2 2 0,7 1-1 15,-6-3 0-15,1 2 6 0,-4 2 0 0,3-4 0 16,5-4 0-16,1 2 2 0,-2 2 0 0,4 0 0 16,4-5 0-16,-4 5 3 0,-5 0-1 0,3-4 1 15,-2 4 0-15,4 0 0 0,-13-4 0 0,2 0 1 0,2-1 0 16,3 3-5-16,-14 2 1 0,1-6 0 16,8 4 1-16,-2 2 0 0,-2 0 0 0,-9-2 1 0,11-1-1 15,2 1-3-15,-4 2 0 0,-2 0 0 0,0 0 1 16,6 0 6-16,-2 0 0 0,-4 0-1 0,1-6 2 15,-1 4 0-15,0 2 0 0,6 0 0 0,0-2 1 0,7 2 4 16,-9 0 2-16,-2-5-1 0,6 1 1 0,-6 4-8 16,-2 0 1-16,2 0-2 0,2-4 2 0,6 2-8 15,-8 2 1-15,-2 0 0 0,10 0 1 0,-8-4-2 16,2 4 0-16,-2 0 0 0,8 0 0 0,1 0-3 16,-9-5 1-16,6 5 0 0,5-4 1 0,10 2-8 0,5-2 1 15,-5-7-2709-15</inkml:trace>
</inkml:ink>
</file>

<file path=ppt/ink/ink3.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5:38:59.826"/>
    </inkml:context>
    <inkml:brush xml:id="br0">
      <inkml:brushProperty name="width" value="0.05292" units="cm"/>
      <inkml:brushProperty name="height" value="0.05292" units="cm"/>
      <inkml:brushProperty name="color" value="#FF0000"/>
    </inkml:brush>
  </inkml:definitions>
  <inkml:trace contextRef="#ctx0" brushRef="#br0">6249 1986 590 0,'0'0'0'15,"0"0"0"-15,0 0 0 0,24 10 24 0,-20-5 2 16,3 1-1-16,-3-6 1 0,-2 4 9 0,3 1 0 15,-5-1 1-15,4-4 0 0,-2 0-31 0,2 0 0 16,-4 0 1-16,5 0 0 0,-3 0-3 0,-2 0 1 16,0 0 1-16,0 0-1 0,0 0 4 0,0 0 0 0,0 0 0 15,4 2 1-15,2 2 3 0,1 0 1 0,-3 1-1 16,-4-3 0-16,7 2-11 0,-7 0 2 0,0-4-1 16,4 7 0-16,2-3 20 0,5 2-1 0,-7-1 0 15,-1-1 1-15,1 0-3 0,2-2 1 0,1 2-1 16,8 1 1-16,-2-1-15 0,-3-2-1 0,1 2 1 15,0 1-1-15,0-1 3 0,-1-2 1 0,3 2-2 16,4 7 2-16,3 2-6 0,-1-7 1 0,-2-2-1 16,5 1 0-16,3 1-1 0,-5-6 0 0,1 0 1 15,5 4 0-15,-13 0-2 0,4-4 1 0,0 3 0 0,5 1 0 16,-5-4 17-16,-6 4 1 0,6-2-1 0,-2-2 1 16,2 4-17-16,-6 1 1 0,-1-5-1 0,3 4 1 15,4-2 12-15,-2 2 1 0,-4 1-2 0,8-5 2 0,-1 0-9 16,1 0-1-16,-8 4 1 0,2-4 1 0,4 2 2 15,4 2 0-15,-10-8 0 0,6 2 0 0,11 2-5 16,-4-4-1-16,-7 4 1 0,15 4 0 0,-4-4 17 16,-4 0 0-16,3-4 1 0,1 4-1 0,-6-5-12 15,-1-1 0-15,3 6 0 0,-3-4 2 0,3-1-1 16,-3 1 0-16,1 2 0 0,6-9 1 0,-5 7-4 0,-3 0 3 16,-1 4-2-16,7-6 1 0,-9-3-6 0,0 3 2 15,11 1-2-15,4 1 2 0,-2-2-2 0,-4 1 2 16,4 5 0-16,7-8-1 0,-7 2-5 0,-2 1 1 15,-1 5-1-15,-1-6 1 0,-2-3-1 0,-3 9 0 16,-4-4 0-16,7 2 2 0,-7-2-2 0,-2 0 0 16,2 4 0-16,7 0 1 0,-9-5-1 0,-2 3 0 0,2-2 0 15,-2 4 0-15,2 0 1 0,2 0 0 0,-10-4 0 16,10-1 0-16,4 5 5 0,1 5-1 0,-5-5 1 16,4 4 0-16,-4 0-4 0,5-4 0 0,-9 2 0 15,4-4 1-15,0 2-2 0,-2 2 1 0,-4 3-1 16,2-1 1-16,4 0 1 0,-6-2 0 0,-1 2-1 15,1 1 2-15,0-1-1 0,-5-4 0 0,1-4 1 16,3 4 0-16,1 0-3 0,-2 0 1 0,-1 4 0 16,-3-2 0-16,8 2 1 0,-5-4 1 0,-6-6-1 15,9 6 0-15,6 0-2 0,-6 2 2 0,0-2-2 0,6 4 1 16,11 1-2-16,0-1 0 0,-7-4-1333 0</inkml:trace>
  <inkml:trace contextRef="#ctx0" brushRef="#br0" timeOffset="1506.8">12361 2156 300 0,'0'0'0'0,"0"0"0"16,0 0 0-16,0 0 38 0,28-6 1 0,-20 6-1 16,-12 0 0-16,0 0-1 0,4 0 1 0,-2 0-1 15,2 0 1-15,2 0-6 0,2 0 0 0,0 0 0 16,-4-5 0-16,-4 5-19 0,4 0-1 0,4 0 0 0,-2 0 2 16,3-4-3-16,-1 4 0 0,-2-4 0 0,5 2 1 15,3 2-10-15,1-5 0 0,0 5 0 0,-1-4 2 16,6 4 8-16,-10-4 0 0,0 4 1 0,9-2-1 15,-2 2 8-15,9 0 2 0,-9 0-2 0,12-5 1 0,5 5 5 16,-2 0 1-16,-6 0 0 0,1 0 0 0,-1 0 5 16,-1-4 1-16,1 4-1 0,1-6 2 0,1 6-6 15,-9 0 1-15,7 0-1 0,-3-4 1 0,0-1-7 16,-6 5-1-16,9 0 0 0,-5-4 2 0,0 4-7 16,0 4-1-16,0-4 1 0,3 0 0 0,-3 5 5 15,2 1 1-15,-4-2 0 0,13 0 0 0,0 7-9 0,-5-2-1 16,5-3 0-16,5-2 2 0,-10 1-4 0,5 1 0 15,-6-2 0-15,3 3 1 0,-1 1-1 0,-3-2 0 16,-1 3 1-16,8-3-1 0,-13-1-6 0,-2-1 1 16,6 2-1-16,4-2 2 0,-1 3-2 0,-5-3 2 15,-4 0-1-15,8-4 1 0,1 5-1 0,-9-3-1 16,6 2 1-16,5 0-1 0,-1-4 0 0,-1-4 1 16,1 8-1-16,5 0 1 0,-2-1 3 0,-2-6 1 0,-3 3-1 15,7 0 1-15,0 0-2 0,-7-4 1 0,-1 4 0 16,8-4 1-16,-7 8-4 0,-6-4 0 0,4 0 0 15,3 0 0-15,-1 0 4 0,-3-4 0 0,-3 8 0 16,2-4 1-16,0 4-2 0,-4-4 0 0,2 0 0 16,2 0 1-16,4 7-7 0,-3-7 0 0,-5 0 1 15,12 4-1-15,3-4-2 0,2 0 0 0,-4 0 0 16,2 0 0-16,2 4-7 0,0-8 0 0,7 4 1 16,1 0-1-16,-38 0-1423 0</inkml:trace>
  <inkml:trace contextRef="#ctx0" brushRef="#br0" timeOffset="2958.94">15782 2337 815 0,'0'4'0'0,"0"0"0"0,-2 7 0 16,2-7 63-16,2 0 0 0,5 3 0 0,-7 8 0 15,0-7-60-15,4-2 0 0,0 3 1 0,-1-9-1 16,-3 6-3-16,0-6 0 0,0 5 0 0,8-1 0 16,1-2-11-16,-1 2 0 0,-1-4 0 0,6 4-1 0,12 1-1 15,-1-3-1-15,-3 2 1 0,3 2 1 0,4-1 9 16,0-5 1-16,-7 0 0 0,7 0 1 0,-13 0-2 16,-2 0 2-16,11 0-1 0,-3 0 1 0,1 0 1 15,-5 0 0-15,-2 0 0 0,8 0 0 0,1 0 4 16,-2 0 1-16,-1 0-1 0,3 4 1 0,1 0 9 15,-1-2 1-15,0 3 0 0,12-10-1 0,-6 3-7 0,2 2 1 16,1-4-1-16,3 4 0 0,-6 0 4 0,-2 0 0 16,2 0 0-16,-2 4 0 0,0-12-3 0,0 1 0 15,6 3 0-15,-2 4 1 0,-8 0-5 0,4-6 2 16,0 6-1-16,2 0 1 0,0 0 8 0,-2-5 0 16,0 1 1-16,6 4-1 0,5-4-10 0,-3 2-1 15,-6-2 0-15,5 4 1 0,-8-5 20 0,1 1 2 0,-2 4 0 16,4-2 0-16,2-2-15 0,-4-1 1 0,0-9 0 15,0 7 0-15,-2 3 4 0,-3 0 1 0,5-1-2 16,7 3 2-16,-7-2 1 0,0 4 0 0,6-4 0 16,4-1 1-16,-1 5-9 0,-9-2 1 0,2-2 1 15,-2 4-1-15,0 0-1 0,-2 0 0 0,1-4 0 16,3 4 1-16,-2 0-5 0,-2-7 0 0,-2 7-1 16,2 3 1-16,-1-3-1 0,1 0 1 0,-2 4 0 15,4-4-1-15,-7 4 8 0,7-4 0 0,0 0 0 16,4 0 1-16,-4 0-7 0,-9 0-1 0,7 0 1 0,2 0 1 15,0 4 2-15,-15-2 0 0,6-2 0 0,0 5 0 16,7-5-5-16,-9-5-1 0,0 5 1 0,11 5 0 16,-4-5 0-16,-3 0 1 0,3 0-1 0,-3 4 1 0,7-4-5 15,-2 0 1-15,-2-4 0 0,4 8 1 0,-5 0 0 16,3-4 0-16,-2-4 1 0,8 4-1 0,-9 0-2 16,-1 0 2-16,-1 0-2 0,7 4 1 0,-4-2-2 15,-7-2 1-15,5-2 0 0,1 2 0 0,-1 2 8 16,1 3 0-16,-3-5 0 0,-3 0 1 0,-4 0 3 0,2 0-1 15,-2 0 0-15,4 8 2 0,2-8-6 0,0 2-1 16,3 3 1-16,1 5 1 0,-1-1-3 0,4-5 0 16,-3-2-1-16,5 2 2 0,-4 1 2 0,2-5 1 15,-7 0-1-15,7 4 1 0,-3-4-5 0,-6 0-1 16,5 0 1-16,6 2-1 0,-7 2 0 0,1-4 2 16,1 0-1-16,1 0 0 0,-3 0 13 0,-3-4 1 15,3 2-1-15,0 2 1 0,1-4-10 0,-3 4 0 0,-2 0 0 16,11 0 1-16,0 0 6 0,-6 0 1 15,-1-5-1-15,14 1 0 0,-10 2-16 0,-5 2 0 0,1 0 0 16,7-4 1-16,0 4-1 0,-7 0 2 0,1 0-2 16,1-5 1-16,1 5-1 0,-3-6 0 0,1-2 0 15,-5 12 1-15,5-8 0 0,-5-3 1 0,0 3-1 16,0 4 2-16,5 0-3 0,-5-4 1 0,0-1 0 16,0 5 0-16,5 0 5 0,-1-2-1 0,-4 2 1 15,7 0-1-15,-3 0 3 0,1-4 1 0,-5 4-1 16,7 0 1-16,-3 4-8 0,-4-4 1 0,5-4 1 0,6 4-1 15,-11 0-1-15,0 0 1 0,-2-4-1 0,6 4 2 16,-8-7-2-16,2 7 0 0,2 0 0 0,5 0 0 16,-3 2-2-16,-2-4 1 0,-2-2-1 0,7 4 1 15,-3 0-6-15,3-4 1 0,-5 0-1 0,0 1 0 16,2 3 3-16,1-4 1 0,-3 0 0 0,9 4-1 0,-3 0 2 16,-1-6 1-16,-5 6 0 0,6-5 0 0,-1 5-4 15,-5-4 0-15,-2 4 1 0,2 0 0 0,5-2-5 16,-9-2 0-16,2 4 0 0,2 0 1 0,-4 0 7 15,-5 0 0-15,-1 0 0 0,10 0 0 0,-2 0 14 0,-2 0-1 16,-2 0 1-16,6 0 0 0,0 0-1 0,-2 0-1 16,-2 0 0-16,4 0 2 0,-2-5-4 0,-2 1 0 15,-2 4 0-15,-1 4 1 0,1-4-1 0,0 0 1 16,-5 0-1-16,5 5 0 0,0-1-9 0,2-4 1 16,-3 0 0-16,1 0 1 0,6 0-3 0,-2 0 0 15,-2 2 0-15,4 2 1 0,-2 1-1 0,-4-5 0 16,2 0 0-16,4 0 0 0,2 6-3 0,-1-6 2 0,-8 0-1 15,10 0 1-15,-3-4-7 0,-6 2 1 0,-1 2 0 16,5-5 0-16,-15 5-1808 0</inkml:trace>
  <inkml:trace contextRef="#ctx0" brushRef="#br0" timeOffset="8676.73">21196 206 1127 0,'0'0'80'16,"4"-21"1"-16,1 6 21 16,-5 11 0-16,0 0-48 15,-5 4 0-15,5 0 4 16,-4 0 2-16,4 0-57 16,-11 4 0-16,5 0 43 15,-5 11 1-15,5 2-6 16,-5 17-1-16,0 11 9 15,5 10 0-15,6 9-10 16,0-3 2-16,4 7-13 0,-4-2 1 16,0-10-30-16,2-12 0 15,7-10-7-15,-7-8 1 16,4-11-31-16,-1-11 0 16,-5-4-1493-16</inkml:trace>
  <inkml:trace contextRef="#ctx0" brushRef="#br0" timeOffset="10258.98">21503 385 1040 0,'0'0'78'16,"-30"40"2"-1,-2 9-40-15,2 2 1 0,10 9-39 16,1-5 1-16,2-4 33 16,2-6 0-16,11-11-18 15,4-9 1-15,4-6-19 0,-4-14 1 16,0-3 1-16,0 2-1 0,6-4 0 0,5 4-1 15,0-4 0-15,-11 4 0 0,6-4 0 0,5 0-14 16,-5 0 2-16,-1 0 0 0,5-4-1 0,8 0-1 0,-1 0 0 16,-2-3 1-16,-2-8-1 0,4-4 0 15,-6 2 0-15,-5-2 1 0,5 9-1 0,-7-5 12 0,-4 6 0 16,4-6 0-16,-2 0 0 0,3 0 10 0,-5 1 1 16,0 3 0-16,2-4 0 0,-2-4 20 0,0 2 1 15,-7 2-1-15,7 7 0 0,0-7-7 0,0 4 2 16,-2 7-1-16,-2-3 1 0,4-1 0 0,0 6-1 0,0 2 1 15,0 0-1-15,-4-4 0 0,4 4-1 0,0 0 1 16,0 0 0-16,0 0 3 0,0 0 0 0,0-5 0 16,-2 14-1-16,2 1-2 0,-9 5 0 0,7-4 0 15,-2 14 0-15,4 9 3 0,0 0 0 0,0-8 0 16,4-5 1-16,-4-2-17 0,0-4 0 0,2 0 0 16,7-4 1-16,-7-3 2 0,-2 3-1 0,4-5 0 15,2-1 1-15,1-1-12 0,-3 0 1 0,-4-2 0 16,4 2 1-16,-1 1-3 0,1-5 0 0,-4 4 0 15,6-2 1-15,1-2-1 0,-3 0 0 0,2 0 0 16,-1-2 0-16,1-2 0 0,1 4 0 0,-3-5 0 0,0 1 0 16,-2-6 0-16,3 5 1 0,1-1 0 0,1-9 0 15,3 0 1-15,-1 0 2 0,-7-4-2 0,2-2 1 16,1-3 10-16,-3 3-1 0,2 6 0 0,-8-4 2 0,4-2-3 16,0 2 1-16,0 0 0 0,-2-3 0 0,-1 3-8 15,3 4 2-15,0 1-1 0,-6 3 0 0,6 0 10 16,-2 3 0-16,-2-3 0 0,-1 0 1 0,-1 7-6 15,4 0 1-15,0 0 0 0,-1-3 1 0,-1 3-10 16,4 4 0-16,0-2 0 0,0-2 2 0,0 4 0 0,0 0 1 16,0 0-1-16,0-5 2 0,-2 5-2 0,-2 5 1 15,4-5-1-15,-5 6 1 0,5-2 2 0,-2 7 1 16,2-3 0-16,0 14 1 0,0 12-1 0,0 0 0 16,0-2 0-16,2-9 1 0,3-6-5 0,1 2 2 15,11-4-2-15,-8 4 2 0,-1-4-6 0,-3-4 1 16,5-1-1-16,-3 1 1 0,-7-3-1 0,6-3 1 15,-1 1-1-15,5-2 1 0,-3 7-11 0,1-7 0 0,-5 1 0 16,7-5 0-16,-3 0-19 0,3 0 0 0,-3 0-1 16,4-5 2-16,4 1 14 0,-2-2-1 0,-3 1 1 15,7-10-1-15,1 5-2 0,1-1 0 0,-10 3 1 16,1-7-1-16,1 0 9 0,-5 0 0 0,3-4 0 16,4 2 1-16,-2-2 6 0,-5 4 0 0,-2 0 0 15,3-4 0-15,-1 4 1 0,-6 4 0 0,0 5 0 16,5-7 1-16,-5 3 4 0,0-1-1 0,0 7 1 15,-5-3 0-15,5 3 4 0,-2 0 1 0,-2 4-1 16,4-7 1-16,0 7-5 0,0-4 0 0,-2 4 0 0,-3-4 1 16,5 4 2-16,0 0 1 0,0 0 0 0,0 0 2 15,-4 8-10-15,4-1 1 0,-6-7 0 0,1 15 0 16,-1 8-5-16,-1 7 0 0,3-5-1 0,8-3 2 0,-4 1-13 16,5-2 1-16,-3-6-1 0,4-4 2 0,3 2-6 15,-7-7 1-15,7-2 0 0,-1-4 0 0,3 4 7 16,-7-4-1-16,1 0 1 0,3-4 0 0,3 0 4 15,-3 4 2-15,-1 0-2 0,4-6 1 0,2-7-9 16,-3 2-1-16,-3 1 0 0,3-5 0 0,-3 0 13 16,-3 4 0-16,0 3-1 0,3-3 2 0,-1-4 1 0,-1 9 1 15,-1-3-1-15,-2 3 1 0,5-3-1 0,-7 5 1 16,4 2-1-16,-4-2 1 0,0 4 0 0,0 0 0 16,0 0 0-16,0 0 0 0,0 0 20 0,0 0 0 15,0 0 0-15,4 10 0 0,-2 10 3 0,3 5 0 16,-5 1 1-16,4 22 0 0,-2 3-5 0,2-2 1 15,-2-12-1-15,3-3 1 0,-1-9-11 0,-2-2 0 16,-2 3 0-16,4-1 1 0,-4-1 1 0,-4-3 2 16,8 5-2-16,-4-3 1 0,0 3-15 0,-4-12 1 0,4 6-1 15,0-6 1-15,-2 3-10 0,-7-2-1 0,3-4 1 16,4 2 0-16,-2-3-7 0,-3-5 1 0,-1 1-1 16,1-6 1-16,1 0 7 0,1 0-1 0,-1 0 1 15,2 0 0-15,4 0 4 0,-3 0 2 0,-1 4-2 16,2-4 1-16,-2-4 5 0,-1-2 0 0,-1 1 0 15,2-5 1-15,-7-9 0 0,2-3 0 0,5 3 0 16,4-6 0-16,4-3 2 0,-1 7 0 0,1 2 1 0,2-7-1 16,5 5 6-16,-5 6 1 0,1 0-2 0,4-4 2 15,-1 4 5-15,1 4 0 0,0-3 1 0,0-12 0 16,6-4-9-16,-2 7 1 0,-2-3 0 0,-3-3 1 16,8-1 2-16,3 0 0 0,-4 5 0 0,-10-5 1 15,3 0-3-15,1 0 1 0,-4 5-1 0,-1-1 1 0,-2 11-5 16,-4 0 2-16,5 1 0 0,-10-1-1 0,1 6 4 15,4-1 0-15,0 3 0 0,-6-6 1 0,3 7 8 16,3 2 1-16,0 4-1 0,-4-7 1 0,0 3-10 16,-3 0 1-16,7 4-1 0,-4 0 1 0,-2 0 7 15,-1 0 0-15,3 0 0 0,-3-4 0 0,1 4-10 16,-5 4-1-16,7 0 1 0,-2 3 0 0,1 7-2 0,-1-5 2 16,4 2-1-16,-3-1 0 0,5 9 0 0,0-4 0 15,0 0-1-15,7 0 1 0,-1 4-2 0,-1-2 1 16,1-8-1-16,5 1 1 0,-1-5-4 0,1 1 1 15,-4 2 0-15,-1 3 1 0,9 0-2 0,-4-3 0 16,-5-6 0-16,1-2 0 0,3 5-5 0,1-1-1 16,-7-4 1-16,3-4 0 0,-1-3-2 0,5-1 0 0,-5 1 0 15,12-8 1-15,3-4-5 0,5 0 1 0,-7 2-1 16,7-2 1-16,-9 4-6 0,0-4 2 0,5 4-1 16,1-6 1-16,-23 21-1856 0</inkml:trace>
  <inkml:trace contextRef="#ctx0" brushRef="#br0" timeOffset="11339.88">23044 400 1481 0,'-4'-5'128'0,"-35"-14"0"16,-10 13-74-16,10 12 1 16,9 9-55-16,4 11 0 15,9 3 5-15,0 10 2 16,6 5 1-16,5 3 1 16,6-4-6-16,0-7 0 15,4-2 0-15,3-9 0 16,3-5-3-16,3-10 0 15,-2-3-1-15,0-3 0 16,-1 0 1-16,8-4 0 16,-1 0 0-16,4-11 0 0,3 3 1 15,-3-7 0 1,-3-4 36-16,-8 2 1 0,1 2 1 16,0-8 1-16,-5-9-4 15,-2-2 1-15,-1 4 12 16,-3 9 2-16,0 2 0 15,0 10 1-15,4 3 1 16,2-3-1-16,-6 7-10 16,0 2-1-16,0 0 4 15,-2 11 0-15,-2 29-17 16,0 24 1-16,-3 12 1 0,3 3-1 16,-9-2-29-16,7-5 12 0,-3-10 2 15,3-3-1-15,-1 1 0 0,3-5-10 0,2-11-1 16,-3 1 0-16,-1 0 0 0,-1-1-2 0,3-14 0 15,4 2 0-15,-4 2 0 0,4-4-3 0,4-11 1 16,0 2-2-16,3-2 2 0,-5 1-7 0,2-6 0 16,1-7 0-16,1-7 1 0,-6 0-2037 0</inkml:trace>
  <inkml:trace contextRef="#ctx0" brushRef="#br0" timeOffset="14359.02">23194 625 943 0,'0'0'123'0,"-8"-15"-53"0,6 5 2 16,2 10 0-16,0-5 0 0,-5 5-27 0,5-4 1 15,0 2 0-15,0 2 0 0,0-4-26 0,-4 4 1 0,4 0-1 16,-2 0 2-16,2 0-1 0,0 0 0 0,0 0 1 16,0 0 0-16,0 0-2 0,0 0 2 0,0 0-1 15,0 0 0-15,0 0 10 0,0 0 0 0,0 0 0 16,0 0 1-16,0 0 2 0,0 0-1 0,0 0 1 15,-4 4 1-15,4 2 3 0,-2 3 0 0,-3-3 0 16,5 13 1-16,-4 11-8 0,-3 2-1 0,7-2 0 16,0-3 1-16,0-1-12 0,-4-5 0 0,4-2 0 15,0-8 0-15,4 0-10 0,-4 1 1 0,0-1-1 16,5 8 1-16,-3-4 0 0,-2 0 1 0,4-5 1 0,3 1-1 16,-1 4-11-16,-2 0 1 0,1-4-1 0,-3-3 1 15,2-2-1-15,-4 3 0 0,7-3 0 0,-1-1 0 16,3-1-3-16,-7 2 0 0,2-2 0 0,2-4 1 0,1 5-7 15,-3-5 0-15,1 2 0 0,1-4 1 0,7 2-11 16,-2-5 0-16,-1 5 0 0,1-8 0 0,0 2 12 16,-1-3 1-16,-3 3 1 0,-1-3-1 0,5-1-5 15,-4 3 0-15,-3-1-1 0,2-3 1 0,3 0 2 16,-7 1 1-16,-2 1-1 0,0-6 2 0,4 5 8 16,-2-5 1-16,3 4 0 0,-5-2 0 0,0 7 15 15,-5 2 1-15,5 0-1 0,-2-3 1 0,2-3 2 0,-4 1 0 16,4 3 1-16,-6 1-1 0,1-5-2 0,5-1 1 15,0 3-1-15,-6 1 1 0,6 3-1 0,-4 0 1 16,4 4-1-16,0 0 1 0,0 0-1 0,0 0 0 16,0 0 0-16,0 0 0 0,0 0-6 0,0 0 0 15,0 0 1-15,-3 4-1 0,-1 2-2 0,4 3 0 16,0 2 0-16,0-1 1 0,7 9-1 0,-3 3 0 16,-4-3 0-16,4 0 0 0,-2-4-9 0,-2 0 1 0,5-1 1 15,1-3-1-15,0 0-1 0,-1 1 1 0,-1-5-1 16,-2-1 2-16,2 3-3 0,3 1 0 0,-1-5 0 15,-1-1 0-15,1-2-2 0,-2 2 2 0,-4 1 0 16,7-1 0-16,4-4-5 0,-5 2-1 0,-2-2 1 16,9 0 0-16,2 0-17 0,0-2-1 0,-6 2 1 15,10-9 0-15,-2-1-4 0,-4 5 0 0,-2-1-1 16,0-2 1-16,-1-3-1 0,-7 0 1 0,1 7-1 0,2-2 1 16,3-3 2-16,-7 3 0 0,2 1 1 0,-2-5-1 15,-2 6 7-15,5-1 2 0,-5-1-2 0,4-7 1 16,-4-2 15-16,-4 5 1 0,4-1-1 0,0 7 1 15,0 4 3-15,-5 0 0 0,5 0 1 0,-2 0-1 0,-2 0 16 16,4 0 1-16,0 0 0 0,0 0 0 16,0 0-10-16,0 0 1 0,0 0 0 0,0 0 1 0,0 0 4 15,0 0 1-15,0 0 0 0,-2 0 0 0,-2 0-10 16,4 0-1-16,0 0 1 0,0 4 0 0,-5 2-2 16,5 7 2-16,-2-2-1 0,2 8 0 0,2 6-3 15,-2-3-1-15,5-7 0 0,1-7 2 0,0-6-1 0,-1 3 1 16,-1-1 0-16,2 0 0 0,1 2-4 0,-3-1 0 15,-2-5 0-15,3 0 1 0,-1 0-7 0,2 0-1 16,-1 0 0-16,3-5 0 0,3-1-13 0,0 2 1 16,-5 0-1-16,3-3 1 0,1-4-5 0,-1-1 1 15,-5 5-1-15,7-1 1 0,-4-3 0 0,-1 1 1 16,-2-1-1-16,1 2 1 0,-3 3-2 0,2 2 2 16,0 0-1-16,-2-3 1 0,3 3 7 0,-5 0 1 0,0 4-1 15,0 0 1-15,0 0 8 0,0 0 0 0,-5 0 1 16,5 0-1-16,5 0-1 0,-3 0 1 0,2 0-1 15,-4 0 0-15,0 0 7 0,0 0 1 0,-4 0-1 16,4 4 2-16,-2 0-2 0,-3 7 1 0,5-5 0 16,0 3 0-16,0 1 1 0,0-1 1 0,0-3 1 15,0 3-1-15,0-3 2 0,0-2-1 0,0 1 1 16,0-3-1-16,0-2 0 0,0 4 0 0,0-4 1 16,5 0-1-16,-3 0-4 0,2 0 1 0,-4 0-1 0,0 0 1 15,7-4-1-15,-7 4 0 0,0-2 0 0,4-7 0 16,2 5-4-16,3-3 0 0,-3 3 1 0,-4-2 0 15,3-3-3-15,1-1 2 0,3 5-2 0,-7-1 1 0,2-2 7 16,-2 1 0-16,-2 3 0 0,0 4 0 0,0-4 16 16,0 4 1-16,0-5-1 0,5 3 1 0,-1 2 2 15,-4 0-1-15,0 0 0 0,0 0 0 0,0 0-2 16,0 0 1-16,0 0-1 0,0 0 1 0,0 0-14 16,0 0-1-16,0 0 1 0,0 2-1 0,0 7 7 15,2-5 1-15,2 3-1 0,3 1 0 0,-1-6-6 16,-1 2-1-16,-5 1 1 0,6-1-1 0,-2-4-3 0,-4 2 1 15,7 2 1-15,-3-4-1 0,-2 0 1 0,-2 0 2 16,5 0-2-16,1-4 2 0,5 2 7 0,-5 2 0 16,-2 0 1-16,1-4-1 0,-3-5-13 0,2 3 0 15,3 2 0-15,-1-7-1 0,5 7-3 0,-1-3-1 16,-3 7 1-16,-3-4-1 0,-4 0 4 0,5-3 0 16,-5 3-1-16,2 0 1 0,2-7 1 0,0 7 1 15,-2-2-1-15,-2-5 1 0,0-2 2 0,0 7 1 0,0 2 1 16,0-1-1-16,0 3 12 0,0-2-1 0,0 0 1 15,0 4 0-15,0-4-9 0,0 1 2 0,0-1-1 16,0 4 1-16,0 0 2 0,0 0 1 0,0 0 0 16,0-4 0-16,0 4-3 0,0-4 0 0,0 2 0 15,0 2 1-15,0 0-4 0,0 0 0 0,0 0 1 16,-2 0-1-16,-2 0 0 0,4 0 0 0,0 0 1 16,0 0 0-16,0-5-2 0,0 5 1 0,0-4-1 15,0 4 1-15,0-4-1 0,0 2 1 0,0 2-1 0,0-5 1 16,0 1-4-16,0-2 1 0,0 6 0 0,0-9 0 15,0-1 2-15,0-1-1 0,0 0 1 0,0-1-1 16,0-3 0-16,0-2 2 0,0 8-2 0,0-1 2 16,0-5-2-16,0 0 1 0,-4 4 1 0,4-8-1 0,-2 0 1 15,-3 2-1-15,5 4 1 0,-4-2-1 0,-3 0 1 16,5 5-1-16,-2 3 1 0,4 3-1 0,0-4 4 16,-4 1 1-16,4 3-1 0,0-7 1 0,0 7-1 15,0 4 0-15,0-2 0 0,-7-7 1 0,7 5-5 16,0-2 2-16,0 6-2 0,-4 0 2 0,4 0 3 0,0 0 0 15,0-4 0-15,0 4 1 0,0-5-2 0,0 5-1 16,0-2 1-16,0 2 1 0,0 0-4 0,0 0 0 16,0-4 0-16,0 4 1 0,-2 4-2 0,-2-2 2 15,4 3-1-15,0 14 1 0,0 10-5 0,6 8 1 16,-2 7 0-16,-4 1 1 0,7-5-2 0,-3-10 0 16,0 0 0-16,-2 0 0 0,3-1-1 0,1-3 0 15,1-7 0-15,8 7 0 0,-2-12 0 0,-3 1 0 0,1 4 0 16,-5-4 0-16,3 0-1 0,-3-4 0 15,1-1 0-15,4 1 1 0,-5 2-6 0,1-3 1 0,-3-3-1 16,2 1 2-16,5-3-11 0,-7-3 1 0,-2 2 1 16,9 0 0-16,-2-4 5 0,-7 0 1 0,4 0-1 15,-1 0 1-15,5 0-4 0,-3 0 1 0,-3 0 0 16,3-8 0-16,3 1 4 0,3 3 2 0,-4-2-1 16,-3-3 1-16,1-1-2 0,-3 1 1 0,-2 3-1 15,2-3 1-15,1 3 3 0,-3 2 0 0,-2-3 0 16,4-1 1-16,-4-3-1 0,0 7 1 0,0 4 0 0,0 0 0 15,4 0 1-15,-4-4 0 0,-4 4 0 0,4 0 0 16,0 0 1-16,0 0 1 0,0 0 1 0,0 0-1 16,0 0 2-16,0 0 1 0,0 0-1 0,0 0 2 0,0 0-1 15,0 0 0-15,0 0 0 0,4 0 0 0,-1 0 0 16,1 0-1-16,0 0 1 0,3 0-1 0,-1 4-3 16,0 0 2-16,3 7-1 0,0-7 0 0,-1 0-1 15,-6-4 0-15,3 0 0 0,1 0 1 0,5 0-2 16,-5-4 0-16,-1 4 0 0,1-9 0 0,5 3-2 15,4 2 2-15,-7 4-1 0,-3 0 1 0,5-7-3 0,-3-1 1 16,-1 2-1-16,-1-14 1 0,5-5-2 0,-3-1-1 16,-3 12 1-16,-2-10 0 0,-2-1 3 0,4-1 1 15,-4 3-1-15,0-9 1 0,-4 2 0 0,4 0 0 16,-2-4 0-16,-4 0 0 0,1 2 1 0,1 9 0 16,4-3 0-16,-11-3 1 0,5 3 9 0,4 3 1 15,-3 2-1-15,1 6 20 0,-2 0-12 16,1 0 5-16,-1 0 1 15,-1 11 1-15,7-3 1 16,-4 7-10-16,2-4 0 16,-2 4-6-16,4 0 1 15,0 0-1-15,-5 0 1 16,-1 4-3-16,6 11-1 16,0 15-4-16,6 10 0 15,-1 5-1-15,-5-5-1 0,4 5-3 16,2-9 1-16,5 3-6 15,2-10 2-15,-2 1-33 16,0-4 1-16,-5-7-4 16,-2-9 2-16,3-3 14 15,-3-3-1-15,-2-4-8 16,2-4 1-16,-4 4 8 16,5-2 1-16,-3-3 4 15,2 5-1-15,0-4 15 16,-1 0-1-16,-3 2-11 15,4-3 2-15,-2 5 10 0,-2 0 2 16,4 0-11-16,-4 5 1 16,0 1 3-16,0 5 1 15,5 4-1-15,-3-1 1 16,2-1 0-16,3-6 0 16,-3-3 0-16,2-2 0 15,9-4 9-15,2-2 0 16,5-11-1-16,4-4 1 15,-1-7-1-15,-3-4 1 16,-3 1 2-16,-4-3 0 16,2-2 12-16,1 8-1 15,-8 3 4-15,1 8 1 16,-5 0 11-16,1 4 0 16,2 5-15-16,-3 2 0 15,0 4 6-15,12 6 2 16,3 13-13-16,3 15 1 0,-3 28 8 15,-4 12 1-15,-2 9-10 16,-2 2 0-16,2 0-9 16,-4-8 1-16,-5-9 1 0,7-2 0 0,-8-2 1 15,1-13 0-15,-6-7 2 0,4 1-2 0,-8 4 1 0,8-9-4 16,-4-10 0-16,0 2 0 0,-6-2 2 0,-1 4-2 16,-1-5 0-16,1-3 0 0,3 4 1 0,-2-7-1 15,-1-6 0-15,-4 6 0 0,7-6 0 0,-2-4 0 16,-1-2 0-16,3-7 0 0,2 3 0 0,2-3 0 15,-4 0 0-15,4-4 0 0,-5 2 0 0,3 2-1 16,-2-4 1-16,0-4 0 0,1 2 0 0,-3-6-9 0,-3 1 1 16,3-1 0-16,-5-24 0 0,0-17-14 0,1 4 0 15,3 1-2126-15</inkml:trace>
  <inkml:trace contextRef="#ctx0" brushRef="#br0" timeOffset="14608.51">24562 389 1505 0,'4'-8'76'0,"24"-29"2"0,-4 3 1 0,-3 5-1 16,-4-1 100-16,7 0-80 16,4-6-55-16,0-2 1 0,-3 6 9 15,55-83-53-15</inkml:trace>
  <inkml:trace contextRef="#ctx0" brushRef="#br0" timeOffset="15010.28">24132 540 1834 0,'0'0'196'0,"-10"-11"-1"15,5 7-68-15,5-2 1 16,5-7-89-16,-1-4 0 0,-2-2-25 16,-2 0-1-16,4 0-7 15,-4 4 0-15,0 4-6 16,0 0 1-16,0 11-1950 16</inkml:trace>
  <inkml:trace contextRef="#ctx0" brushRef="#br0" timeOffset="15224.24">23810 455 1453 0,'0'0'75'0,"-10"-4"1"15,3 4-40-15,5 0 0 16,4 0 12-16,5-7 2 15,3 7 2-15,18-12 1 16,15-10-6-16,13-3 2 16,6-1-26-16,5-8-1522 15</inkml:trace>
  <inkml:trace contextRef="#ctx0" brushRef="#br0" timeOffset="23702.83">11891 3538 426 0,'0'0'0'0,"0"0"0"15,0 0 0-15,0 0 31 0,0 0 2 0,0 0-1 16,0 0 1-16,0 0 12 0,0 0 1 0,0 0 0 16,0 0 0-16,0-21-34 0,0 21 1 0,0-5-1 15,0 1 0-15,0 4-12 0,0 0 1 0,0-2 1 16,0-2-1-16,4-7 2 0,2 7 0 0,-6 0 1 16,3 4-1-16,1-7-2 0,2-1 0 0,-1 3 0 0,7 5 1 15,3-2-2-15,-2 2 1 0,-2 0 0 0,6-4 0 16,11 4 3-16,-13-4 2 0,7 4-1 0,1 0 0 15,-1 0 16-15,-5-4 1 0,-2 1-1 0,4 3 2 0,3 0-13 16,-5-4 0-16,-2 0 0 0,4 4 0 0,-4-4 1 16,-4 2 2-16,0 2-2 0,8 0 1 0,-4 0-12 15,-4-5 1-15,-5 5-1 0,16-4 1 0,-9 4 14 16,4 0 0-16,-7-2-1 0,6 2 1 0,1-2-5 16,-4 2 0-16,-3 0 0 0,7-2 1 0,3-3 12 15,-7 5-1-15,4-6 1 0,11 2 0 0,0 0-20 0,-3-1 2 16,-1-1-1-16,8 2 1 0,-2-3-4 0,-4 3 0 15,-2 0 0-15,8 4 2 0,-4-7-2 0,-9-1 0 16,3 2 0-16,3 1 0 0,-5 5-1 0,1 0 1 16,1 0-1-16,1-4 1 0,-1 0 0 0,-1 2 2 15,-4-3-2-15,5 10 1 0,1-3 0 0,-6 2 2 16,1 0-1-16,10-4 0 0,-11 5 10 0,4-5-1 0,1 2 0 16,6 2 2-16,-5 0-11 0,-1 0 2 0,3-4-2 15,3 7 2-15,-4-3 8 0,-7 0 2 0,5-2-1 16,1 7 1-16,-6-5-8 0,1-4-1 0,3 0 1 15,5 7 1-15,-3-3-6 0,1-2 1 0,-3-2 0 16,7 0 0-16,0-2-3 0,0 2 1 0,0-4-1060 16</inkml:trace>
  <inkml:trace contextRef="#ctx0" brushRef="#br0" timeOffset="30361.93">7767 4739 12 0,'0'0'0'0,"0"0"0"16,0 0 0-16,22 11 0 0,-12-7 0 0,-3-4 0 15,1 0 0-15,-1 4 32 0,-5-4 1 0,-2 0-1 16,4 0 1-16,3 0 2 0,-7 0 0 0,4-4-1 16,2 4 2-16,1 0-17 0,-3 0 2 0,3 0-1 0,-3 0 0 15,7 0-13-15,-1-4 1 0,-3 2-2 0,-1-3 2 16,5 5 3-16,-5-4 2 0,5 0-2 0,4 2 1 15,-2-3-11-15,2 1 2 0,-4 4-2 0,-3-6 1 16,3 6 1-16,-7-4 1 0,3 4-1 0,-1 0 0 0,-1 0-1 16,-1 0 0-16,-2 0-1 0,7 0 1 0,-1 0 4 15,-4-5 1-15,3 5-2 0,4 0 2 0,-1 0-3 16,1 5 1-16,-4-5-1 0,8 0 2 0,2 0 6 16,0 0 2-16,-2 4-1 0,4 2 1 0,9-2 13 15,-6 1 0-15,-5-3 0 0,4-2 1 0,-4-2-10 0,5 2 1 16,-9 0 0-16,4 0 0 0,4 0 5 15,-6 0 2-15,-2 0-1 0,4-5 1 0,3 1 0 0,-7 4 0 16,0 0 0-16,2 0 1 0,2 0-4 0,-7 0 0 16,8 0 1-16,-3 0-1 0,-2 0-4 0,4-4 2 15,-7 4-1-15,8 0 0 0,-3 0-6 0,-2-2-1 16,4 2 0-16,4-4 2 0,1 4 4 0,-5-5 1 16,6 5-1-16,-1 0 2 0,-1 5-21 0,3-1 0 0,-3-4 0 15,7 0 1-15,-2 0 7 0,-2 0 1 0,-3 0 0 16,-1 0 0-16,1 2 4 0,-6 2 2 0,-2-4-1 15,8 0 1-15,-3 0-12 0,-8 0 0 0,12 0 1 16,-5 0-1-16,0 0 3 0,0 0-1 0,-2 0 1 16,-2 0 1-16,2 0-3 0,-2 0 1 0,-2 0-1 15,6 0 2-15,0 0-2 0,0 0 1 0,-6 0-1 16,15 0 1-16,4 4-5 0,-2 1 1 0,-2-5-1 16,-3 0 1-16,5-5-1 0,-7 5 0 0,3 5 0 15,-2-5 0-15,1 0-4 0,-6 0 0 0,5-5 1 0,-1 5-1 16,-4 5-1-16,1-5 0 0,3 0 0 0,1 0 0 15,-5-5 3-15,-4 5 0 0,2 0 0 0,6 0 0 16,-8-4 0-16,4 4 1 0,0 0-1 0,-2-4 1 16,3 2 1-16,-3 2 0 0,4 0 0 0,7 0 0 0,-3-4-1 15,1-1 1-15,2 5-2 0,-3 0 2 0,-1-4 9 16,-1 2 0-16,1-2 0 0,1-1 1 0,-1 5 5 16,-3 0 0-16,-4 0-1 0,9-6 1 0,-3 6-3 15,-6 0 1-15,4 0-1 0,3-4 1 0,-1 4-13 16,-3 0 0-16,-6-4 0 0,10 1 0 0,-1 1 7 0,-3 2 0 15,-1 0 0-15,4-2-1 0,3-2-6 0,-3 4 0 16,1 0 0-16,10 0 0 0,-8 0-6 0,-1 0 0 16,5 0 0-16,0-9 1 0,-2 7 1 0,-9 4 2 15,0 1 0-15,11-6 0 0,-7 3-1 0,-8 0 1 16,4-2 0-16,5-2 1 0,-5 4 0 0,-2-6-1 16,2 4 1-16,1 2 0 0,-8 0 1 0,3-3 1 15,2 3-1-15,-2 0 1 0,8-4 2 0,-5 4-1 0,-6 0 0 16,14 0 2-16,4 0 0 0,-5-4 1 0,5 4-1 15,-2-2 1-15,-2 2 7 0,-1 2 1 0,-1 2 1 16,3-4-1-16,-5 0-6 0,1 0 0 0,-4 0-1 16,5 4 2-16,-7-4 2 0,-2 0 1 0,-2 0-1 15,6 0 0-15,6 0-9 0,-8 0 1 0,-2 0 0 16,7 0 1-16,-3 3 0 0,2 1 1 0,-4 0 1 16,2-8-1-16,0 4 0 0,1 4 0 0,-3-4 1 15,-3 0-1-15,8-6 14 0,-7 6 0 0,4 2 0 0,-6 2 1 16,6 0-10-16,-2-4 0 0,4 0 0 0,3 0 1 15,-5 0 6-15,0-4 1 0,2 4-2 0,-2 0 2 16,3 0-10-16,-5 0 0 0,2 0 0 0,7 0 0 16,-5 0-1-16,-2 0 1 0,2 4-2 0,11-4 2 0,-4 0-5 15,0 0 1-15,-2 0-1 0,3-4 1 0,-27 4-1454 16</inkml:trace>
  <inkml:trace contextRef="#ctx0" brushRef="#br0" timeOffset="36164.03">20956 4743 276 0,'0'0'0'0,"0"0"0"16,0 0 0-16,0 0 49 0,0 0 0 0,0 0 1 15,-28-4-1-15,23 4 8 0,-1-4 2 0,-1 2-1 16,3 2 0-16,-2 0 27 0,1-5 0 0,-1 1-1 16,-5 4 1-16,3-4-25 0,-3 2 0 0,2-2 0 0,3-1 0 15,2 5-24-15,2 0 0 0,-3 0 0 16,-1 0 1-16,6 0-8 0,0 0 1 0,0 0-1 0,-5 0 0 15,5 0-9-15,0 0 1 0,0 0 0 0,0 0 0 16,0 0-9-16,0 0 2 0,0 0-1 0,0 0 1 16,0 0-4-16,0 0 0 0,0 0 0 0,0 0 0 0,5 0-4 15,1 0-1-15,-6 0 1 0,7 0 0 0,3 0 2 16,-1 0 3-16,-7 0-2 0,9 0 1 0,0 0-6 16,-1 0 1-16,-3 0-1 0,10 0 1 0,0 0-4 15,-2 0 1-15,-4 0 0 0,2 0 0 0,2 0 2 16,-5-4 0-16,1 4 0 0,9 0 0 0,-3 0 16 0,-7 0 2 15,1 0-1-15,11-2 0 0,-5 2-2 0,-6-4 2 16,1 4-2-16,10 0 1 0,-1-5 1 0,3 1 1 16,-7 4-1-16,2 0 0 0,-1-2-6 0,-1 2-1 15,0 0 1-15,7 0 0 0,1-4-1 0,-1 0 2 16,-3 4-2-16,7-3 2 0,-4 3-8 0,4 0 0 16,-2 0 0-16,2-4 1 0,-9 4-4 0,0 0 1 15,0 0 0-15,7-4 0 0,-4 4-6 0,-3 0 1 16,7 4 0-16,-3-8 1 0,1 0-2 0,-3 2 0 0,1 2 0 15,2 0 0-15,1-5-2 0,-1 1 1 0,4 4 0 16,6-4 1-16,-2 2-1 0,-4 2 0 0,4 0 0 16,3-5 0-16,-5 1 1 0,-4 0 0 0,2 0 0 15,6 2 1-15,-6-3 3 0,-7 1 1 0,7 4-1 16,-4-2 2-16,-7-2-2 0,2 4 2 0,1 0 0 16,1 0-1-16,3-5 4 0,-9 1 0 0,6 4 0 15,3 0 1-15,-3-2 8 0,1-2 1 0,-3 0-1 16,2 4 1-16,1 0-19 0,-5 0 2 0,7 0-1 0,-3 0 0 15,-6-5 0-15,-2 5 0 0,-2 0 0 0,6-2 1 16,-2 2 2-16,-4-4-1 0,-3 4 0 0,3 4 1 16,0-4 7-16,0 0 1 0,-5 0 0 0,5 0 0 0,-3-4-5 15,-6-5 1-15,5 7-2 0,1 2 2 0,1 0-6 16,-5-4 2-16,1 0-2 0,-3 4 1 0,9 0-3 16,-1 0 1-16,-3 0-1 0,3 0 2 0,1 0-6 15,-4 0 1-15,-7 0-1873 0</inkml:trace>
  <inkml:trace contextRef="#ctx0" brushRef="#br0" timeOffset="37733.69">3167 5832 904 0,'0'0'0'16,"0"0"0"-16,0 0 0 0,0 0 101 0,0 0 1 15,0 0 0-15,0 0 0 0,0 0-33 0,0 0 0 16,0 0 0-16,0 0 0 0,0 0-34 0,0 0 1 15,0 0-1-15,24-21 1 0,-24 16 1 0,0 3 0 16,0 2 0-16,10-2 0 0,8 0-34 0,-3 2 2 0,2 0-1 16,11-8 1-16,0 3-1 0,-1 3 1 0,1 2-1 15,-2 0 1-15,-2 0-3 0,-3 0 0 0,-8 0 0 16,4-4 2-16,0 4-4 0,-2 0 0 0,-4 0 0 16,6-9 0-16,1 7-1 0,-8 4 1 0,3 3-1 15,9-5 1-15,-5 0 0 0,0 0 0 0,-2 0 0 16,0-2 0-16,-2 2 0 0,4 2 0 0,-6 2 0 15,10-4 0-15,3 0 0 0,-3 4 1 0,3-2-1 0,4-4 1 16,10 2 1-16,-5 2 0 0,1 3 1 0,-2-8-1 16,-8 1 18-16,-1 0 1 0,3 2 1 0,4-4-1 15,-4 4-6-15,-9 0 0 0,11 0 0 0,4-6 1 16,-12 3 3-16,1 1 0 0,5-2 0 0,-3 0 1 16,12 0-2-16,-7 1 0 0,6-1 0 0,3 4 0 0,-7-4-6 15,2 0 0-15,-4 2 1 0,4-3-1 0,-4 1-20 16,-9 2 2-16,7 2-2 0,-5-4 1 0,-8-1-12 15,4 5 1-15,-2 0-1 0,5-10 1 0,1 5 7 16,-4 5-1-16,-2-4 1 0,3-2 0 0,-1 2 10 16,0 4 1-16,0 0 0 0,9-11 0 0,4 7-2 15,6-3 1-15,12-8-2 0,7-10 2 0,-55 25-1588 0</inkml:trace>
  <inkml:trace contextRef="#ctx0" brushRef="#br0" timeOffset="39074.58">7387 5715 12 0,'0'0'0'0,"0"0"0"16,0 0 0-16,0 0 0 0,0 0 0 0,-28 11 0 15,18-11 0-15,-1 0 0 0,-2 0 0 0,6 0 0 16,-3 0 0-16,-1 0 0 0,0 0 0 0,-4 0 0 16,-2 0 0-16,-2 0 0 0,-3 0 0 0,1 4 0 15,4 2 0-15,-1-6 0 0,3 5 0 0,-2-5 0 0,11 2 0 16,-5 0 0-16,0-2 0 0,5 0 0 0,0 0 0 16,-3 2 0-16,2 2 0 0,1 0 0 0,2-1 0 15,4-1 0-15,-7 0 0 0,3 2 0 0,4-4 0 0,-2 0 0 16,2 0 0-16,0 0 0 0,0 0 0 0,0 0 0 15,0 0 0-15,0 0 0 0,-4 0 0 0,4 0 0 16,-3 0 0-16,-1 0 0 0,4 0 0 0,4 0 0 16,-1 0 0-16,1 0 0 0,-2 0 0 0,-2 0 1 15,4 0 0-15,-4 0 0 0,0 0 0 0,0 0 46 16,0 0 2-16,7 0-1 0,3 0 0 0,12 0 3 0,-1 4-1 16,-1-2 1-16,8-4 0 0,0 2 2 0,-7 2 0 15,5 1 0-15,-3-3-1 0,-10-5-7 0,2 1 1 16,-2 4-1-16,6-4 1 0,-6 2-13 0,-2 0 0 15,0-1 0-15,0-1 1 0,-1 4 1 0,1 4 1 16,2-4 0-16,2-4 0 0,-2 4-4 0,-2 0 0 16,-5 0 1-16,0-4-1 0,3 4 3 0,-7 4 0 15,-2-4 0-15,4 0-1 0,3-4-4 0,-1 2-1 0,-1 0 0 16,1 2 0-16,-6 0-11 0,0 0 1 0,4 0-1 16,-4 0 1-16,7 0-10 0,-7 0 0 0,0 0 0 15,4 0 1-15,-2 0 0 0,3 0 2 0,-5 0-1 16,4 2 0-16,-2 4-7 0,7-2 1 0,-7-4-1 15,13 5 1-15,4 1-1 0,3 0 2 0,3-1 0 16,10-1-1-16,-35-4-1250 0</inkml:trace>
  <inkml:trace contextRef="#ctx0" brushRef="#br0" timeOffset="39955.87">8596 5777 590 0,'0'0'0'0,"0"0"0"0,0 0 0 0,0 0 21 15,0 0 2-15,0 0-1 0,2 4 0 0,6 0-2 16,-8-4-1-16,0 2 0 0,0 0 0 0,0-2-18 16,0 0 1-16,0 0 0 0,0 0 1 0,3 0 27 15,1 0 1-15,0 0 1 0,-2-2-1 0,3 0 3 16,1 2-1-16,0-4 1 0,5 4 0 0,4-4-3 0,-4 2 2 16,-2-1-2-16,6 1 2 0,2-2-11 0,0 4 2 15,-2-4-1-15,4 0 1 0,3 1-7 0,-1 3 0 16,-6-4-1-16,11-2 1 0,-5 4-4 0,-3 2 0 15,-3 0 0-15,-2-2 1 0,2-3-1 0,-5 5 1 16,3 0-1-16,2-4 2 0,-2 0-16 0,-2 2 1 16,0 2-1-16,-1 0 1 0,1-5-1 0,0 5 1 15,2 0-2-15,4-4 2 0,-2 2 0 0,-2 2 2 16,-5-4-2-16,-1 4 1 0,-1 0 1 0,1 0 0 0,-3 0 0 16,2-5 2-16,1 5 20 0,-3 0 1 0,-4 0 0 15,6-4 0-15,-6 4-9 0,5 0 1 0,-5 0 0 16,0 0 0-16,0 0 4 0,0 0 2 0,0 0-2 15,0 0 1-15,0 0 3 0,0 0 1 0,0 0-1 16,0 0 0-16,0 0-2 0,0 0 0 0,0 0 0 16,0 0 0-16,0 0-3 0,0 0 0 0,0 0-1 15,0 0 1-15,0 0-7 0,0 0 1 0,0 0-1 0,-5 4 2 16,5 1-15-16,-6 5 1 0,6-10-1507 0</inkml:trace>
  <inkml:trace contextRef="#ctx0" brushRef="#br0" timeOffset="44685.77">7527 5721 426 0,'-2'0'0'0,"2"0"0"0,-11-6 0 0,7 6 70 16,-3 2 0-16,3 2 0 0,-3-4 0 0,3-4-45 16,4 4 1-16,0 0-1 0,-6 0 0 0,-1 0-21 15,1 0-1-15,1-2 1 0,1 2 0 0,-2 6-4 16,-1-1 0-16,-3-3 0 0,5 2 0 0,-5 5-8 16,1-5 1-16,0 2 0 0,3-6 0 0,2 4-4 0,-3 1 1 15,1-3-1-15,1 2 1 0,5 0-4 0,0-2-1 16,0-2 1-16,0 3 0 0,0 3 2 0,0-6 1 15,0 0-2-15,0 4 2 0,0-4-475 0</inkml:trace>
  <inkml:trace contextRef="#ctx0" brushRef="#br0" timeOffset="45360.09">9132 5685 326 0,'0'2'0'0,"0"3"0"15,0-5 0-15,0 0 7 0,0-5 0 0,0 10-1 16,0-5 2-16,0 0 3 0,0 0 1 0,0 0-1 15,0 0 0-15,0 0 37 0,0 0 2 0,0 4-1 16,0 0 0-16,0-2-13 0,0-2 1 0,0 0-1 16,0 0 1-16,0 0 16 0,0 0 0 0,0 0-1 15,0 0 1-15,0 0-3 0,0 0 0 0,0 0 1 0,0 0-1 16,0 0-13-16,0 0 0 0,0 0 0 16,0 0 1-16,0 0-6 0,0 0-1 0,0 0 1 0,0 0-1 15,0 0-12-15,0 0 0 0,0 0 0 0,0 0 0 16,0 0-5-16,0 0-1 0,0 0 1 0,-2 0 0 15,2 0 5-15,0 0 1 0,0 0-1 0,0 0 1 0,0 0-13 16,0 0-1-16,0 0 1 0,0 0 0 0,0 0 4 16,0 0 0-16,0 0 0 0,0 0 1 0,0 0-8 15,0 0 1-15,0 0-1 0,0 0 2 0,0 0-1302 16</inkml:trace>
  <inkml:trace contextRef="#ctx0" brushRef="#br0" timeOffset="46989.52">10392 5966 690 0,'0'0'0'0,"0"0"0"0,0 0 0 0,0 0 68 16,0 0 1-16,0 0-1 0,5 0 0 0,-5 0-36 15,0 0-1-15,0 0 1 0,0 0-1 0,0 0-31 16,0 0 0-16,0 0 0 0,4-4 0 0,-2 2-5 0,2 2 0 15,-1-5 1-15,1 1-1 0,7 2 1 0,6 0-1 16,-7 0 1-16,3-3 0 0,2 1 3 0,-2 2 0 16,-2 0 0-16,6-5 1 0,-2-1 0 0,-4 6 0 15,0 2 0-15,2-4 0 0,-3 4 0 0,1 0 1 16,-5 0 0-16,9 0 0 0,-4 0 10 0,0 0 1 16,-3 0-1-16,10 0 0 0,-3-7-3 0,0 5 0 15,-7 2 0-15,3-2 1 0,6 2 13 0,-2 0 1 0,-4 0-1 16,2-4 0-16,4 4-18 0,-6 0-1 0,6 4 1 15,2-4 0-15,1 0 16 0,-3 0 0 0,-2 0 1 16,13-4 0-16,0 8-5 0,-1-2-1 0,-3 2 1 16,2 1 0-16,2-5 2 0,-7 4 0 0,3-4 0 15,-3 0 1-15,-1-4-16 0,-1 4 2 0,-2 4-1 16,2-4 1-16,3 4 5 0,-5 2 1 0,0-6 0 16,5 0 0-16,-5 0-6 0,0 0-1 0,-2 5 1 15,-2-10-1-15,2 5 14 0,2 5 1 0,0-3 0 0,0-2 0 16,3-2-14-16,-1 2 1 0,-2 0-1 0,5 0 1 15,-1-5 17-15,3 5 1 0,-7 0-1 0,4-6 1 16,1 4-21-16,-1 2 2 0,-1-2-2 0,8 2 2 16,-7-4 2-16,-4 4-1 0,5-7 1 0,1-1 0 0,-8 1 2 15,0 5 0-15,-6 2 0 0,12-2 1 0,-3-2 8 16,-3 0 0-16,-5 4 0 0,3-7 1 0,9 3-10 16,-5-2 1-16,-6 6-1 0,-1 0 1 0,3 0 10 15,-4 0 0-15,-1 0 0 0,7-5 2 0,-2 5-2 16,-2 0 0-16,0 0 0 0,0 0 2 0,-1 0 2 0,-3 2 1 15,-1-2 0-15,3 0-1 0,1 0 2 0,-1 0 0 16,2 0 0-16,6 0 1 0,-2 0-4 0,-4 0 1 16,-1 0-1-16,3 3 1 0,5 3-18 0,-8-2 0 15,5-2 0-15,7 0 1 0,-3 5-4 0,-2 3 2 16,-2 3-1811-16</inkml:trace>
  <inkml:trace contextRef="#ctx0" brushRef="#br0" timeOffset="48009.12">16100 5821 791 0,'0'0'0'16,"0"-6"107"-16,0 2 2 0,-4 4-1 0,4-5 1 16,0 3-61-16,0 0 1 0,0 2 0 0,0 0 0 15,0 0-21-15,-7 0 0 0,7 0 0 0,0 0 0 0,0-2-27 16,-2 2 2-16,-2-4-1 0,4 4 0 0,-4-4 2 16,4 1 0-16,-3 1-1 0,-1 0 2 0,4 2 7 15,-4-4 1-15,4 4-1 0,-2 0 0 0,-3 0-1 16,5 0 1-16,0 0-1 0,0-4 0 0,0 2 8 15,0-1 0-15,-2 1 0 0,2 2 2 0,-4 0-15 0,4 0 1 16,0 0 0-16,0 0-1 0,0 0 15 0,0 0-1 16,0 0 0-16,0 0 1 0,0 0-14 0,0 0 0 15,0 0 0-15,0 0-1 0,0-4 4 0,0 4 2 16,0 0-1-16,4 0 0 0,-2 0-6 0,3 0-1 16,-3 0 1-16,2-4 0 0,7 4-3 0,-5 0 1 15,1 0-1-15,3 0 0 0,-1 0-2 0,-2 0 0 16,-1 0 0-16,5 0 1 0,-1 0-1 0,-3 0 0 15,-3 0 0-15,3 0 0 0,-1 0 0 0,5 0 1 32,-11 0 1-32,6-4-1 0,5 4-1 0,-2 2 0 0,-7 0 0 0,4-4 0 0,3 0-1 0,-3-1 1 0,-2 3-2 15,5 0 2-15,0 0-2 0,1 0 0 0,-1 0 0 16,0 0 1-16,-3 0-2 0,0 0 2 0,1 0-1 16,4-4 1-16,-1 4 1 0,1 0 0 0,-5 4 0 15,3-8 1-15,0 4 0 0,1-4 1 0,-5 2-1 16,8 2 2-16,-3 0 9 0,5 0 0 0,-8 0 1 15,8-4-1-15,-2 4 0 0,-7 0 1 0,5 0-1 0,0-5 0 16,4 5 1-16,-9 0 0 0,0-4 1 0,5 2-1 16,-4 0-5-16,1 2 1 0,-6 0 0 0,9-2 0 15,0-3-7-15,-7 5 2 0,3 0-2 0,-1-4 1 16,5 2-3-16,-1 2 0 0,-10 0-1596 0</inkml:trace>
  <inkml:trace contextRef="#ctx0" brushRef="#br0" timeOffset="48897.98">18341 5687 815 0,'0'0'0'0,"0"0"0"0,4-2 0 16,-4 2 91-16,-4 0 0 0,4 2 0 0,4 3 0 16,-4-1-55-16,-4-4 0 0,4 0 0 0,4 0 1 15,-2 0-17-15,-2 0 1 0,0 0-1 0,0 4 2 16,-2 2-22-16,2-6 1 0,0 0-1 0,0 0 1 0,0 0 26 16,0 0 0-16,0 0 0 0,-4 0 1 0,4 0-8 15,0 0 1-15,0 0 1 0,0 0-1 0,0 0-2 16,0 0 1-16,0 0-1 0,4 0 2 0,3 9-12 15,-1-3-1-15,3-1 1 0,4-1 2 0,10 7 0 16,5-5 0-16,0 2 0 0,4-8 0 0,-4 3-6 16,0 1-1-16,4 0 1 0,3-4 1 0,-1 4 3 0,-2-2-1 15,3 3 1-15,3-5 2 0,1 0-7 0,-11 4 1 16,6 0-1-16,5-4 1 0,-1 0-4 0,-5 4 1 16,-3 3 0-16,4-14 0 0,2 7 22 0,3 3 1 15,2 1-2-15,4-4 2 0,0 0-6 0,-2-4 1 16,-4 4 0-16,1-3 1 0,-7 3-9 0,-6 3 1 15,1 1 1-15,7-8-1 0,-3-1 8 0,2 3-1 16,1 4 0-16,-3-2 1 0,-4-2-17 0,0 2 0 0,10 0-1 16,-3-4 2-16,1 4-3 0,-2 0 2 0,1 0-1 15,-1-9 0-15,-6 7-2 0,-2 2 2 0,-7 0-1 16,9-4 0-16,-2 4-2 0,-9 0 0 0,7-4 0 16,-7 0 0-16,-2 4 5 0,2 0 0 0,0 0 1 15,0-3-1-15,0-1 8 0,-2 4 0 0,1 0 1 16,1 0-1-16,-4 0-6 0,2 0 1 0,-9 0-1 15,7-4 0-15,-5 2 9 0,-5 2 1 0,1 2-1 16,7-2 0-16,-1-2-5 0,-3 2-1 0,-1 0 0 0,1 0 1 16,3 0-1-16,-1 0 0 0,-7 0 0 0,5 0 0 15,3 0-1-15,-10 0 1 0,5 0-1 0,-1 0 2 16,-2 0 2-16,2 0 2 0,-1 0-1 0,-3 0 1 16,0 0-8-16,0 0-1 0,0 0 1 0,4 0 1 0,0 0 2 15,-2 0 0-15,3 0 0 0,-5 0 1 0,0 0 3 16,0 0-1-16,0 0 1 0,0 0 0 0,0 0-2 15,0 0 0-15,0 0-1 0,0 0 1 0,0 0-3 16,0 0 0-16,0 0 0 0,0 0 2 0,0 0-1 16,0 0 0-16,0 0 0 0,0 0 0 0,0 0-9 15,0 0 1-15,0 0 1 0,0 0-1 0,0 0-8 0,0 0 1 16,0 0-2083-16</inkml:trace>
  <inkml:trace contextRef="#ctx0" brushRef="#br0" timeOffset="50429.68">3216 7590 640 0,'0'0'0'0,"0"0"0"16,-38 17 0-16,21-8 119 0,-1-5 0 0,3 7 0 15,-6-1 0-15,2-3-65 0,4 1 0 0,-3-1 0 16,8-3 0-16,-7 0-22 0,6-4 1 0,4 4-1 0,1-2 1 16,2-2-29-16,-3 0 1 0,7 0-1 15,-4 0 1-15,4 0 14 0,-4 0 0 0,1 0 0 0,3 0 0 16,0 0-11-16,0 0 1 0,0 0-1 0,0 0 1 16,0 0-3-16,0 0 1 0,0 0 0 0,3 0 0 15,5 0-2-15,-1 0 1 0,-1 0-1 0,9 3 2 0,2 3-6 16,11-6 2-16,-6 0-1 0,1 0 0 0,5 0-13 15,0-4 1-15,0-1 0 0,4 3-1 0,-2-2-12 16,7 0 0-16,-1 2 0 0,3 0 0 0,-1-5 18 16,-10 1 0-16,5 2 1 0,-1 4-1 0,-9-5-2 15,1 5-1-15,2-4 0 0,2 0 1 0,-5 4-8 16,5 2 1-16,-2 0-1 0,4 2 2 0,-4-4 9 0,4-4 1 16,-2 2 0-16,10 0 1 0,5 0-4 0,-6 2 0 15,-1 0 1-15,-1-5 0 0,-3 5 0 0,-9 0 0 16,5-4 1-16,0 6-1 0,7-2 3 0,-8-4 0 15,1 0-1-15,0 4 2 0,0-5 8 0,11-1 0 16,-1-2-1-16,14 1 1 0,2 3 12 0,-14 0 1 16,3-1 1-16,-2-1-1 0,-4-9-13 0,-7 5-1 15,2-3 1-15,2 2 1 0,-2 5 4 0,-8-3 1 0,4 3-1 16,4-7 0-16,2 5 1 0,1 3-1 0,8-5 0 16,2 1 2-16,0 1-2 0,-6 1 0 0,3 1 1 15,-3-2 0-15,-5 1-8 0,-3 5 0 0,5 0 0 16,-6-9 0-16,-2 9 6 0,-2 2-1 0,-3-2 0 15,10-6 0-15,1 3-6 0,0 3 1 0,1 2-1 16,7-8 1-16,-1 5-1 0,-4 3 2 0,-7-2-2 16,6-4 2-16,-8 0 2 0,-4 3 1 0,-1 1-1 15,5-8 1-15,5 5-1 0,-10-1-1 0,5 4 1 0,-2 0 1 16,-3-2-1-16,-1-3 1 0,6 3 0 0,-5 0 0 16,10-3-4-16,-5 5 0 0,-1 0 1 0,6-6-1 15,-5 5 9-15,-5-1 0 0,1 0 1 0,-3-5 0 0,1 7-12 16,-5-2 0-16,-2 4 1 0,4-4-1 0,3 2 6 15,-12 0 0-15,3 2 0 0,-2 0 1 0,4 0-5 16,-9 0-1-16,1 0 1 0,4 0 0 0,-1 0 0 16,-3 0 0-16,-3 0 0 0,3 2 0 0,1 4 0 15,-1-2-1-15,-5-4 1 0,2 0-1 0,-4 0-3 16,4 5 2-16,-2-3-1 0,7-2 0 0,0 4 5 0,-9 0 0 16,4-4-1-16,2 2 1 0,-1 0 11 0,-5-2 0 15,6 7 0-15,1-3 1 0,3 2-10 0,5-1 1 16,-2-1-1-16,24-4 1 0,10 4 0 0,-8 3 2 15,6-12-1652-15</inkml:trace>
  <inkml:trace contextRef="#ctx0" brushRef="#br0" timeOffset="52013">8121 7288 12 0,'0'0'0'15,"0"0"0"-15,0 0 0 0,0 0 0 0,0 0 0 16,0 0 0-16,0 0 0 0,0 0 0 0,0 0 0 16,0 0 0-16,0 0 0 0,0 0-10 0</inkml:trace>
  <inkml:trace contextRef="#ctx0" brushRef="#br0" timeOffset="53564.04">8078 7327 12 0,'0'0'0'0,"0"0"0"0,0 0 0 16,0 0 0-16,0 0 0 0,0 0 0 0,0 0 0 16,0 0 0-16,0 0 0 0,0 0 0 0,0 0 0 0,0 0 0 15,0 0 0-15,0 0 0 0,0 0 0 0,0 0 0 16,0 0 0-16,0 0 0 0,0 0 0 0,0 0 0 16,0 0 0-16,0 0 0 0,0 0 0 0,0 0 0 15,0 0 0-15,0 0 0 0,0 0 0 0,0 0 10 16,0 0 0-16,0 0 0 0,0 0 1 0,0 0 26 0,0 0 2 15,0 0-2-15,0 0 1 0,0 0 1 0,0 0 1 16,0 0 0 0,0 0 0-16,0 0-6 0,0 0 1 0,0 0-2 0,0 0 2 0,0 0 8 0,0 0-1 15,0 0 1-15,0 0 1 0,0 0-11 0,0 0 1 16,0 0 0-16,0 0 0 0,0 0 8 0,0 0 1 16,0 0-1-16,0 0 1 0,0 0-9 0,0 0-1 15,-4 21 1-15,4-17 1 0,-6 0-6 0,6-2 1 0,-7-2-1 16,7 0 2-16,-4 0-27 0,-3 0 1 0,7 0-1 15,-2 0 2-15,-2 0-5 0,0 0 1 0,4 0-1 16,0 0 1-16,-2 0 2 0,2 0-1 0,0 0 1 16,0 0-1-16,-5 0 7 0,1 0 1 0,4 0 0 15,0 0 1-15,0 0-6 0,0 0 2 0,0 0 0 16,0 0 0-16,0 0 2 0,0 0 0 0,0 0 0 16,0 0 0-16,0 0-2 0,0 0 1 0,0 0-1 15,-2 0 1-15,2-2 0 0,-4 2 0 0,4 0 0 16,0 0 1-16,0 0 9 0,0 0 0 0,0 0 0 0,0 0 0 15,-5 0-4-15,5 0 1 0,-2 0-2 0,2 0 2 16,0 0-8-16,0 0 1 0,0 0 0 0,0 0 0 16,0 0 2-16,0 0 0 0,0 0 0 0,0 0 1 0,0 0-4 15,0 0 1-15,0 0-2 0,-4 0 2 0,4 0-4 16,-2 0 0-16,-3 0 1 0,5 0 0 0,0 0-2 16,0 0 2-16,0 0-1 0,0 0 1 0,0 0-5 15,0-4 1-15,0 2 1 0,0 2-1 0,0 0 1 16,0 0 1-16,0-2-1 0,0 0 0 0,0 2-2 15,0 2 2-15,0 0-2 0,-4 0 1 0,4-2 4 0,0 0-1 16,0 0 1-16,-6 0 1 0,1 0-3 0,5 0 1 16,0 0-1-16,0 0 2 0,-6-2-2 0,4 2 1 15,-3 0-1-15,5 0 2 0,-4 0-6 0,4 0 1 16,-2 0-1-16,2 0 1 0,0 0 0 0,0 0 1 16,0 0 0-16,0 0 0 0,0 0-2 0,0 0 0 15,0 0 0-15,0 0 0 0,0 0 0 0,0 0 1 0,0 0 0 16,-4 0 0-16,4 0 1 0,-5 0 1 0,5 0-1 15,0 0 0-15,0 0 1 0,0 0 1 16,0 0-1-16,0 0 2 0,0 0-1 0,0 0 1 0,0 0-1 16,0 0 1-16,0 0-1 0,0 0 1 0,0 0-1 15,0 0 1-15,0 0-4 0,0 0 1 0,0 0 0 16,0 0 0-16,0 0-2 0,0 0 0 0,0 0 0 16,0 0 2-16,0 0-2 0,0 0 0 0,0 0 0 15,0 0 0-15,0 0-2 0,0 0 2 0,0 0-1 16,0 0 1-16,0 0 0 0,0 0 0 0,0 0 0 0,0 0 0 15,0 0 5-15,0 0 0 0,0 0 0 0,0 0 1 16,-2 0 16-16,-2 0 0 0,4 0 1 0,0 0-1 16,0 0-15-16,0 0 0 0,0 0 0 0,0 0 0 0,0 0 6 15,0 0-1-15,0 0 0 0,0 0 1 0,0 0-9 16,0 0 1-16,0 0-1 0,0 0 1 0,0 0-1 16,0 0 2-16,0 0-1 0,0 0 1 0,0 0-6 15,0 0 1-15,0 0-1 0,0 2 1 0,0 2 0 16,0 1 2-16,0-3-2 0,0 2 1 0,0-4-2 15,0 4 0-15,0-4 0 0,0 0 0 0,0 0-9 0,0 0 1 16,0 0 0-16,6 0 0 0,3 0 3 0,-7 0-1 16,2-4 1-16,-4 4 0 0,7 0-2 0,-1 0 2 15,-6 0-1-15,5 0 1 0,1 0-1 0,-6 0 1 16,4 0 0-16,1 0 0 0,-3 0 3 0,-2 0 0 16,4 0 0-16,-2 0 1 0,3 0 1 0,-1 0 0 15,-4 0 0-15,2 0 1 0,7 0 17 0,-9 0 0 16,2 0-1-16,-2 0 3 0,6 0-1 0,-2 0 1 15,-4 0 0-15,7 0 0 0,-3 0-2 0,3 0 1 0,-3 0-1 16,-2 0 1-16,2-4-11 0,-4 2 1 0,5-1-1 16,1 3 1-16,1 0-12 0,-3 0-1 0,0 0 1 15,-2 0 1-15,5 0-12 0,-3 0 1 16,2 0-1-16,-6 0 2 0,5 0 3 0,1 0 1 0,-6 0-1 16,7 0 1-16,-3 0-3 0,-4-2 0 0,6 2 0 15,-1-4 0-15,5 4 9 0,-7 0 0 0,-3 0 0 16,8 0 1-16,-6 0-1 0,-2 0 2 0,5 0 0 0,1 0 0 15,0 0 7-15,-1 0 0 0,1 0 0 0,-2-2-1 16,3 0 5-16,4 0-1 0,-1 2 0 0,-3 0 0 16,-1 0-1-16,3 0 1 0,-3 0-1 0,1 0 1 15,-1 0-10-15,-2 0 0 0,3 0 0 0,-3 0 0 0,7 0-2 16,0 0-1-16,-9 0 1 0,6-5 1 0,-1 5-1 16,-1-4 1-16,1 4-2 0,-3 0 2 0,2 0-1 15,5 0 1-15,-7 0-1 0,3 0 1 0,-1 0 1 16,1 0 0-16,-3 0 0 0,2-2 1 0,3 2 1 15,0 0 0-15,-5 0 0 0,2 0 1 0,-1 0 1 16,1 0 1-16,-2 0-1 0,1 0 1 0,3 0 3 0,1 0 1 16,-7 0-2-16,2 0 2 0,1 0-9 0,-3 0 1 15,4 0-1-15,5 0 2 0,0 0-2 0,-5 0 0 16,-2 0 0-16,1 0 0 0,-3 0-2 0,2 0 1 16,0 0 0-16,3-2 1 0,-1 0-1 0,-1 2 0 15,-3 0 0-15,2 0 0 0,9-4 0 0,-9 4 0 16,7 0-1-16,0 0 1 0,2-5-9 0,2 5 1 0,-3 0 0 15,21 0 0-15,-5 5-12 0,4-1 0 0,-9-2-1640 16</inkml:trace>
  <inkml:trace contextRef="#ctx0" brushRef="#br0" timeOffset="71423.78">8402 7386 187 0,'0'0'0'0,"0"0"0"16,0 0 0-16,0 0-21 0,0 0-1 0,0 0 1 15,0 0 0-15,0 0 21 0,0 0 0 0,0 0 0 16,0 0 0-16,0 0 1 0,0 0 1 0,0 0-1 16,0 0 1-16,0 0 3 0,0 0-1 0,0 0 1 15,0 0-1-15,0 0-4 0,0 0 1 0,0 0 1 16,0 0-1-16,0 0-1 0,0 0 0 0,0 0 0 15,0 0 0-15,0 0 0 0,0 0 0 0,0 0 0 16,0 0 0-16,0 0-1 0,0 0-1 0,0 0 1 16,0 0 1-16,0 0-1 0,0 0 0 0,0 0 0 0,0 0 1 15,0 0-3-15,0 0 0 0,0 0 0 0,0 0 1 16,0 0-3-16,0 0 2 0,0 0-1 0,0 0 1 16,0 0-71-16</inkml:trace>
  <inkml:trace contextRef="#ctx0" brushRef="#br0" timeOffset="79725.88">10843 7461 276 0,'0'0'0'0,"0"0"0"0,0 0 0 0,0 0-30 0,0 0 1 16,0 0 0-16,0 0 0 0,-23 0 15 0,14 0 2 15,9 0 0-15,-2 0-1 0,-3-5 37 0,-1 5 1 16,6-4-2-16,-4 4 2 0,-3 0 1 0,-3 0 1 15,3 0-2-15,-4-4 2 0,5 2 7 0,0 2 0 16,1 0-1-16,1 0 2 0,-2 0 1 0,6 0 0 16,-5 0 0-16,-1 0 1 0,6 0 15 0,0 0-1 15,0 0 1-15,-2-5-1 0,2 5-2 0,0-4 0 16,0 2-1-16,-5 2 2 0,5 0-4 0,-4 0 1 0,4 0-1 16,0 0 1-16,0 0-11 0,0 0 1 0,0 0-1 15,0 0 1-15,0 0-7 0,0 0 0 0,0 0 1 16,11 0 0-16,0 0-17 0,-11 0-1 0,6 0 1 15,3-2 0-15,3 0 2 0,-1 2 0 0,2-4-1 16,2-1 1-16,7 5-13 0,-10 0 2 0,6-2-1 16,-1-2 1-16,2 4-5 0,-2-4 0 0,-4 4 0 15,15-7 0-15,-2 5-1 0,2 2 1 0,0-2-1 16,2-2 1-16,2 4 0 0,-4 0 1 0,-5 0-1 16,10-11 1-16,-10 7 0 0,5 4 1 0,9-4 0 0,-7-3 1 15,2 3 8-15,0 4 1 0,2-4-1 0,1-1 2 16,8 3-1-16,-7-4 0 0,7 4 1 0,2 0 0 15,0-3-5-15,-6 5 1 0,-1-4-1 0,1-2 1 0,-9 2 7 16,2 4-1-16,3 0 1 0,-3 0 0 0,-4-7-6 16,0 5 1-16,-5 2 0 0,5-2 1 0,0-2 7 15,-9 4 1-15,9 0-1 0,2 0 1 0,-4 0-10 16,-6 0 1-16,1 0 1 0,7 0-1 0,-7 0 11 16,-3 0 2-16,-1 4-1 0,4-8 1 0,-4 4-6 15,-6 0 0-15,6 0 0 0,-6 4 1 0,6-4 8 0,-6 0 1 16,2 0-1-16,-3-4 1 0,6 4-8 0,-6 0 0 15,1 0 1-15,-2 0-1 0,-1 0-6 0,-1 0 1 16,-1 0-1-16,5-7 1 0,-1 5-6 0,-3 2 1 16,2 0-1-16,-7 0 1 0,2 0 9 0,-2 0 2 15,2 0-1-15,3 0 0 0,-1 0-18 0,-1 0 2 16,-5 0-2-16,0-2 1 0,6 2 3 0,-6-4 0 16,0 4 0-16,0 0 1 0,0 0 2 0,0 0 0 15,0 0 0-15,0 0 1 0,0 0-3 0,0 0 0 0,0 0 1 16,0 0 0-16,0 0 1 0,0 0 0 0,0 0 0 15,0 0 1-15,0 0-5 0,0 0 0 0,0 0 0 16,0 0 0-16,0 0 4 0,0 0 0 0,0 0 0 16,0 0 1-16,0 0-5 0,0 0-1 0,0 0 1 15,4 0-1-15,-4 0-2028 0</inkml:trace>
  <inkml:trace contextRef="#ctx0" brushRef="#br0" timeOffset="97173.25">4584 9206 728 0,'0'0'0'15,"0"0"73"-15,0 0 1 0,0 0-1 0,0 0 1 0,0 0-19 16,0 0 1-16,0 0-1 0,-7 21 1 0,7-16-21 16,0-5 1-16,0 0-2 0,0 0 2 0,0 0-37 15,0 4 0-15,0-2 0 0,0 6 0 0,0-1 0 16,0 1 1-16,0-6 0 0,5 5 0 0,-5-7-1036 15</inkml:trace>
  <inkml:trace contextRef="#ctx0" brushRef="#br0" timeOffset="98955.58">4288 10040 401 0,'0'0'0'0,"4"0"0"0,-2-7 0 0,9 3 37 16,-1 4 0-16,1-4 0 0,2-7 1 0,-2 0-17 15,-3 3 0-15,-1 6-1 0,4-3 2 0,-1 1-13 0,-1 0 1 16,-5 2-1-16,7-2 1 0,0-1-2 0,-1 5 1 16,-3-6-2-16,-1 2 2 0,9-1-1 0,-2-3 0 15,-2 4 0-15,4 2 1 0,-2-3 10 0,-2 3 0 16,-1 0 0-16,3 0 0 0,-2 2-4 0,-7 0 1 16,3 0-2-16,3 0 2 0,-3-4-8 0,3 4 1 15,-3 0 0-15,4 0 0 0,-1 0 2 0,1 0 0 16,0 0 0-16,0 0 0 0,-5 0-6 0,0 4-1 0,3-2 1 15,4-2 1-15,-2 0 13 0,2 0 0 0,-3 2 0 16,5 5 0-16,2-5 9 0,1-2 1 0,-8-2 0 16,5 2 0-16,-2 2-6 0,2 2 0 0,-2-2 0 15,11-2 0-15,-3 0-6 0,1-2 0 0,-1 4 0 16,3 4 0-16,-1-6 7 0,-1 0 2 0,-1 0-1 16,3 0 1-16,2 5-7 0,-7-3 0 0,3-2 0 15,-1 2 0-15,0 4-11 0,-8-6 1 0,5 7-1 16,9 1 1-16,-5-6 3 0,-5 3 0 0,5-1 1 0,-1-4-1 15,-4 4-5-15,-4-2 1 0,2 3 0 0,13-3-1 16,-11 0-1-16,7-2 0 0,-3 0-1 0,7 0 1 16,6 4-4-16,-3-2 0 0,-6 0 1 0,7-2-1 15,-6 0 1-15,-2 0 2 0,4 2-2 0,-7-2 2 0,-1 5-5 16,-5-5 0-16,6 4 0 0,-2-4 1 0,9 0 0 16,-13 0 0-16,2 0 0 0,7 4 0 0,-9-2 5 15,7-2-1-15,-10 0 1 0,10 5 1 0,6-1-3 16,0-4 1-16,0 4-1 0,6 2 2 0,-2-6 2 15,0 0 1-15,-8 0 0 0,4 0 0 0,4 0-2 16,-13 0 2-16,7 5-1 0,-4-10 1 0,-3 5-4 0,2 5 0 16,-3-5 0-16,-1 0 0 0,0 0 0 0,-6 0 1 15,4 0-1-15,-2 0 1 0,2 0-2 0,-3 0 1 16,-1 0-1-16,6 0 1 0,-6 0-1 0,-4 0 1 16,1 2-1-16,3-2 1 0,-5 0 3 0,1 0 1 15,3 0-2-15,8 0 2 0,-1 0 4 0,-2 0-1 16,4 0 0-16,3 0 2 0,-5 0-14 0,2 0 0 15,0 0 0-15,3 0 1 0,-1 0 8 0,-8 0 0 0,9 2 0 16,-1-2 1-16,-4 0-2 0,1 0 0 0,-1 0 0 16,-2-2 1-16,2 0 0 0,-6 2 0 0,-1 0 0 15,10-5 1-15,1 5-8 0,-4 5 0 0,-6-5 0 16,6-5 1-16,-6 5-2 0,4-4 1 0,-2 0-1 16,2 2 1-16,4 2-3 0,-4-4 1 0,-4 4 0 15,13-7 0-15,3 3-5 0,-5 4 0 0,-5 0 1 16,7-4-1-16,-3 4-5 0,-4-7 1 0,5 3 0 0,6-4 0 15,-7 5 3-15,-4 3 2 0,-4 0-2 0,9-2 2 16,-7 0-2-16,-5-2 1 0,-3 0-1 0,6-3 2 16,-2 3 1-16,-5 4 1 0,-2 0 0 0,7-2 1 15,0 0 1-15,-1 0 0 0,-3-3 0 0,4 5 0 0,-5-4 0 16,5 0 0-16,-5 2 0 0,-1 2 0 0,7-2 3 16,-3-1 2-16,-3-1-1 0,1 2 1 0,-1 0 9 15,-1-2 1-15,5 2-1 0,1-5 1 0,2 3 2 16,-2 0 1-16,-5-1-1 0,5 1 0 0,6-2 4 15,-6-1-1-15,4 5 0 0,-4 0 1 0,1-2 1 16,6-5-1-16,-8 7 0 0,12 2 2 0,-5-4-10 0,0-2 2 16,0 1-1-16,3-5 1 0,-1 1 0 0,-4 5 0 15,2 2 0-15,0-2 1 0,-2-1-12 0,-6 1 1 16,6 0-1-16,2 2 1 0,0-5-7 0,-2 5 2 16,-4 2 0-16,2-2 0 0,4-2 0 0,-6 0 0 15,4-1 0-15,-2 1 0 0,10 2-8 0,-8 2-1 16,-4-6 0-16,2 1 1 0,6 1-13 0,-6-4 2 0,4 6 0 15,-2-3 0-15,5 5 13 0,-1-6 0 16,0 2-1-16,-1-1 2 0,3 1 5 0,-4 0 0 0,-2 2 0 16,7 2 0-16,-3-7 10 0,-2 5 0 0,-6 2 0 15,6-2 1-15,-6-2-2 0,0 0 1 0,6-1-1 16,-7 3 1-16,5 0 0 0,-4 0 0 0,-2 2 1 16,6-6 0-16,2 3 2 0,-6 1 2 0,-1-2-1 15,3 4 1-15,2-6-8 0,-2 1-1 0,-2 1 1 16,0-2 1-16,4 4-2 0,-2 0-1 0,-3-3 1 15,-3 5 1-15,3-4-2 0,-3 2 1 0,4-2-1 0,-1-1 1 16,5 1 2-16,-8 0 1 0,-1 2-1 0,1-2 1 16,3-3-1-16,1 5-1 0,-4 2 1 0,1-2 1 15,-1-2-1-15,-3 4 1 0,2-5 0 0,1 1 0 16,-1 2-4-16,-1 2 0 0,-5 0 1 0,6-4-1 0,0 4 0 16,-1 0 0-16,1 0 1 0,-2-7 0 0,3 5-5 15,-1 0 1-15,5-2 0 0,0 0 1 0,0 2-3 16,-1 2 0-16,-3 0 0 0,-7-5 1 0,6 5-2 15,-2-4 1-15,1 2 0 0,1 2 0 0,-2 0-2 16,-1 0 2-16,-3 0-1 0,4 0 1 0,0 0-1 16,-2 0 1-16,3 0-1 0,-3-2 1 0,6 0-1 0,1 0 1 15,-7 2-1-15,7-3 1 0,1 3-1 0,5-4 1 16,-4 2 0-16,-4-2 0 0,6 2-13 0,-3 2 2 16,-5 0-1-16,5-2 1 0,1 2 8 0,-9 0 2 15,2 0-1-15,3-5 1 0,-1 3-13 0,-1 2 2 16,-1 0 0-16,-2-2-1 0,2 2 12 0,1 0 1 15,-3 0 0-15,9 0 0 0,-5 0-1 0,-2 0 1 16,3 0 0-16,-3 0 0 0,-4 0-2 0,2 0 1 0,2 0-2 16,3-2 2-16,-3 0-2 0,0 0 0 0,-4 2-1 15,0 0 2-15,0 0-2 0,0 0-1 0,0 0 1 16,3 0 0-16,1 0 2 0,-2 0 0 0,2 0-1 16,-4 0 2-16,7 0-2 0,-7 0 0 0,0 0-1 15,4 2 1-15,-4 4-2 0,7 3 2 0,-7-1-1 16,4 7 0-16,2 8 2 0,-6 5 1 0,-4 0-1 15,-2 12 0-15,-5-4-19 0,-2-2 1 0,-2 5 0 16,4-1 0-16,11-38-1778 0</inkml:trace>
  <inkml:trace contextRef="#ctx0" brushRef="#br0" timeOffset="102834.05">12839 10163 766 0,'0'0'0'0,"0"0"0"0,0 0 0 0,0 0 25 16,0 0 0-16,0 0 0 0,0 0 1 0,0 0 41 15,0 0 2-15,0 0-2 0,0 0 2 0,0 0-30 0,0 0 1 16,0 0-1-16,0 0 2 0,0 0-42 0,0 0 1 15,0 0-1-15,22 10 1 0,-9-3-5 0,2 1 1 16,0-1-1-16,4 3 1 0,-2 5 10 0,5 0 2 16,-5-4 0-16,4 2 0 0,7-5-7 0,-4-2 1 15,4-1 1-15,0 5-1 0,0-5-1 0,4 1 1 16,2-2 0-16,5-4 1 0,-7 2 15 0,-4 0 0 16,4-2 0-16,5-4 0 0,-12 4-14 0,-3 0 0 15,1 0 1-15,12-8-1 0,-1 6-1 0,-8 2 0 0,4-3 0 16,2-3 1-16,-4 2 17 0,0 0 2 0,6-3-1 15,5-1 0-15,-7 1-19 0,0 5 0 0,-4 0-1 16,0-4 2-16,0-3-2 0,-4 3 1 0,-1 6 0 16,5-5 0-16,-11 5-3 0,3 0 1 0,3 0-1 15,5-4 1-15,-4 2 6 0,-3 2 0 0,7 0-1 16,0-2 2-16,0 2-4 0,0 0 0 0,0 0 1 16,6-2-1-16,-2-5 1 0,1 5 0 0,1 0 0 15,5-2 0-15,-7 4 3 0,-9 0 1 0,1 0 0 0,8-6 0 16,-8 3-4-16,2 3-1 0,-3 0 0 0,5-6 1 15,0 2-4-15,-4 8 1 0,1-4 1 0,-1 0-1 16,8 0 9-16,-4-4 1 0,0 2 0 0,0-3 0 0,6 8-9 16,1-1 1-16,-3-2-1 0,2-9 2 0,-6 9-3 15,0 0 0-15,-2 0 0 0,4-8 2 0,-9 1-3 16,1 3 1-16,6 4-1 0,-5-2 1 0,5-2-2 16,-2-5 2-16,-3 7-1 0,10 0 0 0,-10 0-1 15,5-5 1-15,0 3-1 0,6 0 1 0,-8 0 0 16,-2-1 1-16,-3 1-1 0,11 2 2 0,-8-4-2 0,-2 1 0 15,1 1 0-15,1 0 0 0,-3 0 1 0,-10-1 2 16,6 3-2-16,5-4 1 0,1 2-1 0,-6 4-1 16,-2 0 0-16,7-5 1 0,-5 1-2 0,-4 2 1 15,-2 2 0-15,6-2 0 0,4 0 2 0,-4-2-1 16,-2 4 0-16,-2 0 2 0,5-5 7 0,-3 1 0 16,2 2 0-16,4 2 0 0,1-4 10 0,-3 4 0 0,-2 0 0 15,5 0 1-15,-5 0-6 0,-6-5 2 16,-1 5-1-16,5-2 1 0,-6 0-10 0,2 0 0 0,-3-4 0 15,1 6 1-15,6-2 8 0,-4-3 0 0,-5 3 0 16,5-2 1-16,2 2-15 0,-9 0 0 0,2-3-1 16,3 3 1-16,-1-4 0 0,-3 4 0 0,-1 2-1 15,2 0 2-15,1-5 2 0,-3 3 2 0,1 2-1 16,-3 0 1-16,2 0 4 0,-2 0 1 0,-2 0-1 16,4 0 1-16,3 0 5 0,-7 0 0 0,0 0 0 15,4 0 0-15,0 0-14 0,-1 0-1 0,-3 0 0 16,6 0 1-16,-2 2-2 0,7 3 1 0,-11-5-1716 0</inkml:trace>
  <inkml:trace contextRef="#ctx0" brushRef="#br0" timeOffset="103731.94">17160 9933 12 0,'0'0'0'15,"0"0"0"-15,5 0 0 0,1 0 201 0,5 0 1 16,-5 0 0-16,3 0 0 0,-3 0-272 0,-1 0 1 16,-3 0-1-16,6-2 0 0,1 0 0 0,2 2-1 15,-5 0 0-15,5 0 1 0,4 0 38 0,-2 0 2 16,-2-4 0-16,4 4-1 0,-3 4 9 0,3-4 1 0,-8 0-1 15,4 0 1-15,2 0 18 0,-3 0 0 0,1 0 0 16,0 4 1-16,10-2-1 0,-4-2 2 0,-4 0 0 16,9 5 0-16,-5-3 0 0,4 0 0 0,3-2 0 15,2 2 1-15,-3 2 56 0,5 0 1 0,-2-1-1 16,-7-1 1-16,3-2 15 0,-1 0 1 0,-4 2 0 16,7 6 0-16,-3-6-11 0,-5 1-1 0,1 1 1 15,0-2 1-15,6 2-10 0,-5 0-1 0,1-4 1 0,0 3 1 16,7 1-19-16,-4 0 1 0,-5 5 0 15,2 1 0-15,9 1-13 0,0 0 2 0,0-7-2 0,4-4 2 16,0 4-5-16,-4 2 1 0,0 1-1 0,2-9 0 16,2 2-12-16,-4 2 0 0,-6 2-1 0,1-6 2 15,3 2-2-15,-7 2 0 0,9 2 0 0,-2-4 1 16,-2 0 11-16,-3-4 0 0,3 4 0 0,-3-2 0 0,1 0-10 16,-3 0 1-16,7 2-1 0,-3-5 1 0,5 5 10 15,-11 0 0-15,5-4 1 0,6 2-1 0,-3 0 0 16,-7 2 0-16,-1 0 0 0,6-2 2 0,-5-2-14 15,-3 4 1-15,2 0-2 0,4 0 2 0,-8-5 12 16,-2 5 0-16,0 0-1 0,6 0 1 0,0 0-4 0,-2 0 0 16,-2 0 0-16,4 5 0 0,9-1-11 0,-3 6 2 15,1-3 0-15,4 1 0 0,-28-8-1417 0</inkml:trace>
  <inkml:trace contextRef="#ctx0" brushRef="#br0" timeOffset="104925.44">20443 9976 1067 0,'0'0'0'16,"0"0"0"-16,0 0 0 0,0 0 14 0,0 0 2 16,0 0-1-16,0 0 0 0,0 0 3 0,0 0 0 15,0 0 0-15,0 0 1 0,0 0-13 0,0 0 1 16,0 0-2-16,0 0 2 0,0 0 1 0,0 0 1 15,0 0-1-15,0-2 1 0,6 2 9 0,-2 0 0 0,-4 0-1 16,5-5 3-16,-3 5-5 0,2-4 1 0,-2 4 0 16,9-4-1-16,0-3-1 0,-1 1 0 0,-3 2 1 15,4 2 0-15,4 0-8 0,-5-3 2 0,1 3 0 16,2 2 0-16,2 0-10 0,-6-2 1 0,-1 2 0 16,3 0 0-16,2 0-4 0,4 0 0 0,-6 0 1 15,4 0 0-15,4 0-3 0,-2-2 0 0,-6 2 1 16,6 0 0-16,-2-4 10 0,2 4-1 0,-6 0 1 15,10 0-1-15,-1-7 19 0,1 5-1 0,1 4 1 16,-1 5-1-16,-2-12-15 0,-4 1 1 0,3 2 0 0,3 4-1 16,-4 0 6-16,-2-2-1 0,-2-4 0 0,4 4 2 15,5 2-10-15,-1 0 1 0,-4-2-1 0,5 2 1 0,-3-2-1 16,-2-2 2-16,3 2 0 0,-1 7-1 0,-2-7 8 16,3-5 0-16,-3 10 0 0,-4-5 1 0,2 4-7 15,2-4-1-15,0 2 1 0,0 2 1 0,11 1-2 16,-2-5-1-16,-3 0 1 0,1 4-1 0,4-2 4 15,-2-2 1-15,-3-2-1 0,1 6 2 0,-3-2-7 16,-3-2 1-16,3 0-1 0,1 0 1 0,-5 0-4 16,0 0 1-16,0 0 0 0,4 0 0 0,-3 0 2 15,-1 0 0-15,-6 0 0 0,6 0 0 0,4 0-3 0,-4 0 1 16,1 0 0-16,3 0 0 0,7 0-2 0,-4 0 0 16,-3 0 0-16,5 0 0 0,-3-2-1 0,1 0 1 15,2 0 0-15,4 4 0 0,-4-2 0 0,-5-2 0 16,-2-2 0-16,-1 4 0 0,3 0 0 0,-4 0 1 15,-2-5-1-15,7 5 1 0,-3-2 0 0,-2-2 1 16,-2 4 1-16,9 2-1 0,2-4-1 0,-7-2 1 0,0 4-1 16,0 0 2-16,3 0-2 0,2-7 0 0,-5 3 0 15,4 4 0-15,1 0 1 0,4 2 2 0,-2-4-2 16,2 2 1-16,-5-4 8 0,-6 4 1 0,5 0-1 16,2 0 0-16,1-4 1 0,-8 1 1 0,1 3-1 15,-1 0 1-15,4-2 8 0,-8 2 1 0,-2 0 0 16,6 5 0-16,-6-5-4 0,0-3 0 0,-1 1 0 15,1 2 0-15,0 2-11 0,2 1 0 0,-9-3 1 16,7 0 0-16,-5 0 5 0,1 0-1 0,-3 0 0 0,2 0 1 16,3 0-1-16,-3 0 0 0,-4 0 1 0,3 0 0 15,1 0-5-15,-2 0 0 0,1 0 0 0,-3 0 1 16,2 0 10-16,-2 0 1 0,3 0-1 0,-5 0 1 16,4 0-4-16,-4 0 0 0,0 0-1 0,0 0 1 0,0 0-4 15,0 0 2-15,0 0-1 0,0 0 1 0,0 0 0 16,0 0 2-16,0 0-1 0,0 0 0 0,0 0-2 15,0 0-1-15,0 0 0 0,0 0 1 0,0 0-9 16,0 0 2-16,0 0-1 0,0 0 1 0,0 0 0 16,0 0-1-16,0 0 1 0,0 0 1 0,0 4-9 0,2 0 2 15,-2-4-1997-15</inkml:trace>
  <inkml:trace contextRef="#ctx0" brushRef="#br0" timeOffset="106577.42">4644 11037 401 0,'0'0'0'0,"0"0"0"16,0 0 0-16,17-13 22 0,-11 11-1 0,5-2 0 15,0-3 2-15,-5 3 4 0,-1 4 0 0,1-6-1 0,-2 3 1 16,-4 3-8-16,3-2 1 0,1-2-1 0,2 2 0 16,3 0-9-16,-7-2 0 0,2 1 0 0,3 3 0 15,-1-4-9-15,5 2 0 0,-5 0 0 0,5-2 1 16,-2 2 4-16,1 2 1 0,-3-5 0 0,-1 5 0 0,7 0 0 15,-9-2 1-15,3 0 0 0,4 0 1 0,4 0-1 16,-5 2 0-16,-3 0 0 0,4 0 1 0,1 0 0 16,6 0 0-16,-10 0 0 0,5 0 1 0,2 0 3 15,-2-2 2-15,-2 2-1 0,6-5 1 0,0 3-4 16,-6 2 0-16,4 0 1 0,4 0-1 0,0-4-2 16,-6 0 1-16,5-1-1 0,3 3 1 0,0 0-4 0,-8-2-1 15,5 2 1-15,3-5-1 0,0 3-2 0,-8 0-1 16,2 0 0-16,9-3 1 0,-7 3-1 0,-6 4 0 15,6-4-1-15,-2-3 1 0,7 3 13 0,-5 4-1 16,-7-6 1-16,10 6 0 0,1-2-5 0,-4 0 0 16,5-3 0-16,6 5 1 0,-2-6 15 0,-7-3 0 15,9 5-1-15,-7 4 2 0,1-4-9 0,-5-2 1 0,6-3 1 16,-1 3-1-16,2-1-6 0,-9 3 1 16,-3 4-1-16,14-6 2 0,-9 1-1 0,1 1 2 0,-3 0-2 15,-3 2 2-15,6 2 2 0,-1 0 0 0,-6-2 0 16,4-3 1-16,2 3-9 0,-4 2 1 0,4 0 1 15,4 7-1-15,7 1 5 0,0-1 0 0,0 1 0 16,4-4 1-16,0 7-16 0,-2 4 0 0,5-5-1205 16</inkml:trace>
  <inkml:trace contextRef="#ctx0" brushRef="#br0" timeOffset="107558.13">7990 10962 1356 0,'0'0'0'0,"0"0"0"0,0-4 0 15,0 2 44-15,0 2 1 0,0 0-1 0,0-2 1 16,0 2-6-16,0 0 0 0,0 0 0 0,0 0 1 15,0 0-2-15,0 0 0 0,0 0 0 0,0 0 1 0,0 0-13 16,0 0 1-16,0-2 0 0,0 2 0 0,0 0-7 16,0 0 0-16,0 0 1 0,0 0 0 0,11 0-5 15,-7 0 0-15,1 2 0 0,1 0 1 0,1 0-9 16,-1 0 1-16,5 0 0 0,6 3 0 0,0-3-4 16,2 2 2-16,-6-2-1 0,-2 0 0 0,4 2-3 15,-2-4-1-15,-2 5 0 0,2 1 2 0,8-2-1 0,-4-4 1 16,-6-4 0-16,10 4 0 0,-3 4-3 0,5-2 2 15,-4 1-2-15,9-1 1 0,-4-2-2 0,-3-2 1 16,-1-1 0-16,8 6 0 0,-7-1-1 0,-4-2 0 16,0-2 0-16,9-1 0 0,-2 1 0 0,-3 2 0 15,3 0 0-15,2 0 0 0,2 0-1 0,-5 0 0 16,5-4 0-16,0 2 1 0,4 0-1 0,-2 2 0 0,2 0 0 16,1-4 1-16,1 1 0 0,-6 3 0 0,0-6 0 15,4 4 0-15,-4 2 0 0,-4-2 1 0,-1-2-1 16,9 4 1-16,1 0 1 0,-10-5 0 0,1 1 1 15,-3 4 0-15,1 0-2 0,1-4 1 0,3 2-1 16,2-3 2-16,2 5-2 0,-2-2 0 0,0-2 0 16,4 4 0-16,-4-4-5 0,6-1-1 0,-6 3 1 15,11 0 0-15,-11-2-16 0,-3 2 0 0,-1-5 0 16,4 5 1-16,0 0 12 0,0-2 1 0,-11 0 0 16,4-1 0-16,3 1 8 0,-2 2 2 0,-1-4-2 0,3-3 1 15,-7 3 15-15,4 2 1 0,3-1-1 0,-5-3 1 16,-2 6-3-16,-4-3 1 0,4-1-1 0,1-2 0 15,-3 1-11-15,0 3 0 0,-7 4 0 0,7-6 1 16,2 1 0-16,-6 1 1 0,-11 0 0 0,11 0 0 0,-5 4-3 16,1 0 1-16,-3-5-1 0,2 3 2 0,5 2 12 15,-4 0 1-15,-7-6-1 0,10 4 1 0,-3 2 0 16,1 0 0-16,-5-2 0 0,1-1 0 0,2 3-1 16,1 0 0-16,1 0 0 0,3 3 0 0,2 1-6 15,-2 2 0-15,-1 3 1 0,3 1 0 0,4 1-10 0,5-3 0 16,-7 1 0-16,-2 4 1 0,-13-13-1948 0</inkml:trace>
  <inkml:trace contextRef="#ctx0" brushRef="#br0" timeOffset="109027.73">15581 11281 1168 0,'0'-4'0'0,"0"2"0"15,2 2 0-15,2 2 49 0,-4 2 2 0,6-4-2 16,5 0 1-16,-7 0-17 0,3 0 0 0,-7 0-1 16,11 4 2-16,-1-1-31 0,1-1 2 0,2-2-2 15,4 0 1-15,0 0 5 0,5 0 2 0,6 2-2 16,4 2 1-16,2-2-4 0,-2-2 1 0,7-2 0 16,2 2 0-16,4-4-21 0,-6 2 1 0,-1-3-1 15,1 5 2-15,0-4-18 0,-9-4-1 0,2 1 1 0,6 1 0 16,1 2-1-16,-5 4 1 0,5-7 0 0,-5 3 1 15,11 0 3-15,-2 0 0 0,0-3 0 0,9 3 1 16,-11 4 13-16,-5 0 1 0,3-6-1 0,2 3 0 16,-3 3 11-16,1-2 1 0,-1-2 0 0,1 4 0 15,2 0 6-15,-2 0-1 0,6-4 1 0,10 2 1 0,-10-3 22 16,-2 1 1-16,-2 4-1 0,6 0 2 0,-6 0-6 16,-6 0 1-16,7-4 0 0,4 0 0 0,-8-1 1 15,1 3 0-15,2-2 0 0,4 2 0 0,2 0-7 16,-6-3 1-16,-3 3-1 0,3-2 2 0,-4 2 12 15,-7 0 1-15,-2 0 0 0,4-3 1 0,2 5-2 16,-2 0 0-16,1-8 0 0,3 6 1 0,7-2-4 0,-2-1 2 16,-3-1-1-16,7-3 1 0,-6 3-1 0,0-2 1 15,-1 1 0-15,1-1-1 0,0 1-7 0,-7 1 1 16,-2 2-2-16,4 2 2 0,-2-1-2 0,1-3-1 16,-3 2 1-16,-2 4 0 0,-1-2-4 0,6 0 0 15,-1-5-1-15,-2 5 1 0,4 2-2 0,-8-2 1 0,-2-2 0 16,8 4 0-16,-9 0-6 0,-5-7-1 0,3 3 0 15,5 4 1-15,-7 0-8 0,-4-2 1 0,2 0-1 16,7 2 2-16,-3 0 9 0,-3 0 0 0,-1 0-1 16,0 0 1-16,4 0-10 0,-3 0 0 0,-3 0 0 15,-2-4 1-15,4 1 8 0,-7 3 1 0,5 0 0 16,-2 3 0-16,2 1-6 0,-4-4 1 0,2 2 0 16,-2-2 0-16,-5 0-2 0,3 0 1 0,-3 0-1 15,1 0 1-15,-1 0 1 0,-2 0-1 0,1 0 0 16,-3 0 0-16,6 0-2 0,-1 0 1 0,-5 0-1 15,-2 0 1-15,4 0 0 0,3 0-1 0,-3 0 1 0,-4 0 2 16,0 0-7-16,4 0 2 0,-2 0-2 0,-2 0 2 16,5 0-2-16,-3 0 2 0,-2 0-1 0,4 0 1 15,-4 0-5-15,4 0 1 0,-1 0 1 0,1 2-1 0,9 4-3 16,-3 1 1-16,1-5 0 0,-4 0 0 0,1 0-41 16,3 0 1-16,-11-2-2092 0</inkml:trace>
  <inkml:trace contextRef="#ctx0" brushRef="#br0" timeOffset="110429.34">6511 12567 452 0,'5'0'0'16,"-3"0"0"-16,2 3 0 0,-2-1 93 0,3 0 0 15,1 0 0-15,15 0 0 0,5 2-94 0,-6-2 1 16,1 1-1-16,7-6 1 0,-7 3-8 0,1 3 1 0,1-1 1 16,1 0-1-16,4-2-11 0,-11-2 1 0,2 0-1 15,1 2 1-15,1 4 6 0,-4-2 1 0,1 2 0 16,9-4 0-16,1 0 9 0,-6 0 0 0,1 0 0 16,3 4 1-16,2-1 0 0,0-1 0 0,4 4 0 15,-2 0 1-15,5-1 3 0,-3-1 1 0,6 0-1 16,3-4 2-16,-4 2 8 0,-7 3 2 0,-2-1-1 15,0-2 0-15,4 2 1 0,2-2 1 0,-6 1-1 0,4 1 0 16,-4 0-3-16,0-2-1 0,6-2 0 16,11 2 1-16,-6 3 15 0,0-3 1 0,-1 2 0 0,7-2 0 15,-6 2-6-15,-7-4-1 0,3 2 1 0,-1 1 0 16,5-1-4-16,-7-2 2 0,2 0-1 0,1 0 0 16,1 0 1-16,1 0 2 0,5 0-1 0,10 0 1 0,-7 0-5 15,-2-2 1-15,-2-1 0 0,2 1 0 0,-9 2-7 16,5-4 0-16,-5 2 1 0,-2-2 0 0,3-1 10 15,-3 1 0-15,2 0 1 0,11 0-1 0,-6-3-5 16,-1 3 0-16,-3 2 0 0,12-2 1 0,-10-3 3 16,-10-1-1-16,6 1 0 0,1 3 1 0,-6 0 2 15,0 0 1-15,4 1 0 0,-8 1 1 0,3 0-4 0,-1-2 2 16,4 0-2-16,-2 2 2 0,0 2-10 0,0 0 2 16,0-3-2-16,0 3 2 0,0 0 7 0,-7-2-1 15,5 2 1-15,-2-4 0 0,-3 2-5 0,-2 2 1 16,-4 6-1-16,7-6 1 0,-5-4 2 0,-4 2 1 15,-2 2-1-15,-3 0 0 0,1 0-3 0,-5 0 1 0,3 0 1 16,-3-2-1-16,7 0-12 0,-5 2 1 16,-2 0 0-16,3 0 1 0,-1 0 2 0,1 0 2 0,-7 0-2 15,0 0 1-15,4 0-4 0,-4 0 0 0,0 0 0 16,0 0 1-16,0 0-5 0,0 0 2 0,0 0 0 16,0 0-1-16,0 0-3 0,0 0 1 0,0 0-1 15,6 0 0-15,-6 0-2 0,5 0 0 0,1 0 0 16,-6 4 1-16,11 2-2 0,0 3 0 0,-11-9-1760 15</inkml:trace>
</inkml:ink>
</file>

<file path=ppt/ink/ink4.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5:41:36.596"/>
    </inkml:context>
    <inkml:brush xml:id="br0">
      <inkml:brushProperty name="width" value="0.05292" units="cm"/>
      <inkml:brushProperty name="height" value="0.05292" units="cm"/>
      <inkml:brushProperty name="color" value="#FF0000"/>
    </inkml:brush>
  </inkml:definitions>
  <inkml:trace contextRef="#ctx0" brushRef="#br0">3017 3797 162 0,'0'0'0'15,"0"0"0"-15,0 0 0 0,0 0 27 0,0 0 1 16,21 13-1-16,-14-13 1 0,-1 2 26 0,-6-2 0 16,0 0 0-16,0 0 0 0,0 0 14 0,0 0 1 0,0 0-1 15,0 0 0-15,0 0-29 0,0 0-1 0,0 0 0 16,0 0 0-16,0 0-20 0,0 0 0 0,0 0 0 16,0 0 0-16,0 0-12 0,0 0-1 0,0 0 1 15,0 0-1-15,0 0-2 0,0 0 0 0,0 0-1 16,0 0 2-16,0 0-3 0,0 0 0 0,0 0 0 15,0-2 1-15,11 2-2 0,-3 0 0 0,-1 0 0 16,-1-4 0-16,5-1 0 0,-5-1 1 0,5 2-1 16,0 0 1-16,-5-1-1 0,1 3 2 0,-3-2-2 0,3 0 1 15,3-3 5-15,-3-1 2 0,-3 4 0 0,7 1 0 16,2-5 1-16,-3 2 0 0,1 1 0 0,6-3 1 16,0 6-9-16,-2 2 1 0,3-5 1 0,7-1-1 15,-5 2 10-15,-3 4 1 0,2-4-1 0,5-5 1 16,-7 3-1-16,0 1 0 0,0 3-1 0,5 0 1 0,-5-4-4 15,-6-1 1-15,6 3-1 0,0 4 1 0,0-4-7 16,-6-2 2-16,4 6-2 0,-2-5 1 0,4 1 2 16,-2 0-1-16,2 2 1 0,-2-3 0 0,2 1-5 15,-4-2 0-15,-2 2 0 0,11-5 0 0,-1 3 0 0,-4 6 0 16,0-5 0-16,11-1 2 0,-4 2-4 0,4 0 2 16,-2-3 0-16,1 3 0 0,-3-3 0 0,-3 5 0 15,1 0 0-15,2-6 0 0,-7 3 2 0,-2 3-1 16,-2-2 0-16,4-2 0 0,0 1 5 0,-6 5 0 15,4 0 0-15,2-4 1 0,7-2-5 0,-9 6 0 16,-5 0 0-16,3-4 1 0,-2-1 3 0,0 5 2 16,-5 0-1-16,11 0 1 0,-2 0-4 0,-2 0 1 15,-2 0-1-15,10-4 2 0,1 2-6 0,-3 2 1 0,3 0-1 16,3 0 1-16,-1 0-4 0,0 0 0 0,-3-4 1 16,-4-1 0-16,5 5 1 0,-5 5 1 0,0-5-1 15,5 0 1-15,-5 0 0 0,0 0 0 0,-2 0 0 16,6-5 1-16,-8 1 1 0,4 4 0 0,-6 4 1 15,11-4-1-15,1 0 10 0,-1 0 2 0,-5 0-1 16,0-4 1-16,0 2-8 0,0 2 2 0,-2 0-1 16,7-4 1-16,-3 4 2 0,-4 4 0 0,7-4 0 15,1 0 0-15,5 0-9 0,0 0 2 0,-2 2-1 16,-3-2 0-16,1-2 16 0,-2 2 0 0,5 0 0 0,-3 0 1 16,-2 0-15-16,-5 0 1 0,4 2-1 0,1 2 2 15,-5 1 1-15,0-5 0 0,4 4-1 0,3-4 1 16,-2 0-3-16,-1 0 2 0,0 6 0 0,-1-1-1 0,1 1 0 15,3-2-1-15,4 0 1 0,8 1-1 0,-6-3-4 16,2 2 1-16,3 0-1 0,8-2 2 0,-9 3-2 16,-6-1 0-16,-4 0 0 0,4-2 0 0,-1 3-2 15,-1 3 1-15,4-1 0 0,-4-7 0 0,-2 4-3 16,4-4 0-16,-3 4 1 0,-1-4-1 0,8 6 0 0,-8-1-1 16,4-1 1-16,10-4-1 0,-3 2 4 15,-3 2 1-15,-2-4-1 0,2 0 1 0,-4 0-4 0,0 5 0 16,-7-1 0-16,3-4 1 0,-3 0-6 0,1 0 1 15,-1 0 0-15,-1 0 0 0,1 0 7 0,-10 0 1 16,2 2-1-16,8-2 1 0,1 4 0 0,-9-4 0 16,2 0 0-16,2-4 0 0,6 4 0 0,-3 4 0 15,-3-4 0-15,6 0 0 0,1 0 10 0,-2 0 1 16,-1 0 0-16,3 0 1 0,1 4-8 0,-1 1 0 0,4-3 1 16,0 2 1-16,0 0 3 0,0 1 1 0,6-5-1238 15</inkml:trace>
  <inkml:trace contextRef="#ctx0" brushRef="#br0" timeOffset="1365.46">7932 3347 489 0,'0'0'0'0,"0"0"0"16,7-5 0-16,-7 5 120 0,4 0 1 0,-4 0-1 15,0 0 1-15,0 0-80 0,0-4-1 0,0 4 1 16,0 4 0-16,0-4-41 0,0 0 1 0,-4 0 0 0,4 0 0 16,4 0-3-16,-4 0 0 0,2 0 0 0,7 0 1 15,-1-4-13-15,3 4 1 0,6-4-1 0,3 2 2 16,10 2 8-16,2 0 2 0,-4 0 0 0,0 0 0 15,6-5-4-15,-6 1 2 0,6 8-1 0,-1-4 1 16,5 0-4-16,-10-4 0 0,0 0 0 0,4 8 1 0,-13-4-18 16,3-4 0-16,-1 4 0 0,1 4 0 0,-3-4 7 15,-4 0 2-15,7-4-2 0,-9 2 1 0,4 2-2 16,0 0 0-16,-2 0 0 0,-2-5 1 0,6 5 13 16,-6 0 1-16,4 0-1 0,0-4 1 0,5 0 0 15,-5 4 1-15,4 0 0 0,7 0-1 0,-4 4 4 0,2 0 0 16,-3 1 0-16,12-5 0 0,-7 0 10 0,-9 6 2 15,0-2-1-15,9 3 0 0,-6-3 4 0,-5 0-1 16,4 1 1-16,-4 1-1 0,5-2-1 0,-5 0 0 16,5 3 1-16,-3 1-1 0,2-1-8 0,-4-3 0 15,-1 0 0-15,-4 3 0 0,-1-1 1 0,6-4 0 16,-6 4-1-16,4-1 2 0,-2-1-3 0,4-4 1 16,2 6-1-16,5-1 2 0,-2 1-6 0,-3-2 1 0,2-4-1 15,5 0 1-15,-9 0-1 0,-4 0 0 0,9 0 0 16,-1 7 1-16,-8-3-1 0,4-8 0 0,-6 1 0 15,4 10 1-15,-2-7 1 0,-3 4-1 0,1-4 0 16,2 0 0-16,2 0 9 0,2 0 0 0,-6 0 0 16,6 0 0-16,5 4 17 0,-1 3 1 0,-8-7 0 15,4 0 0-15,5 0-6 0,-7-5 0 0,2 5 0 16,-4 0 0-16,8 0-7 0,-4-2 0 0,-2 2 0 0,5 2 1 16,8 3-1-16,-11-5 1 0,2-5 0 15,0 5-1-15,7 0-8 0,-9 0 1 0,1 0 0 0,9 5 0 16,-9-5 7-16,-1-5 2 0,0 5-1 0,4 5 1 15,-6-1-12-15,-2-4 2 0,-2 0-1 0,6 4 0 16,5-2-3-16,-5 3 0 0,-2-5 0 0,4 0 1 0,3 0-4 16,-7 0 1-16,-2 8-1 0,10-2 1 0,-4 3-1 15,1-9 0-15,-1 0 0 0,5-4 1 0,-3 4-1 16,-1 4 0-16,1-4 0 0,11 0 0 0,-8 2 0 16,-3 2 0-16,3 1 0 0,4-5 0 0,-7 0 2 15,1 0 2-15,-5 0-1 0,6-5 1 0,-1 5 0 0,-7 5 1 16,2-1-1-16,7-4 1 0,-3-4 2 0,-4 4 2 15,7 4-1-15,-3-4 1 0,-3-4 4 0,-1 4 0 16,4 4 0-16,11-4 1 0,-4-4-14 0,0 4 0 16,-4 0 0-16,4 0 0 0,4 0-6 0,-4 0 1 15,0 0-1-15,0-5 2 0,-7 5 4 0,3 5 0 16,-3-1 0-16,3-4 0 0,-3-4 0 0,3 4 0 16,-3 0 0-16,3 4 1 0,-5-4-7 0,1-4 2 15,1 4-2-15,1 0 2 0,-1 4 4 0,-8-4 0 0,8 2 0 16,7-4 0-16,-4 2 0 0,4 2 1 0,-2 2-1 15,-3-8 1-15,1 4 3 0,-3 0 1 0,1 0-1 16,6-2 2-16,-5-2-2 0,-6 4 2 0,-2 4 0 16,7-8-1-16,-5 4 0 0,-4 0 0 0,-2 0 0 15,6-5 0-15,4 5-4 0,-3 0 2 0,-8 5-1 16,5-10 0-16,-2 5 2 0,4 5-1 0,-6-5 0 16,4 0 1-16,4-5 2 0,-8 5 2 0,4 0-1 15,-2-6 1-15,4-3 4 0,-2 3 2 0,-2 2-1 0,2 4 1 16,-2 0-8-16,-2 0 2 0,-3-4 0 0,3-1 0 15,-2 5 8-15,-5 0-1 0,7-2 1 0,-1-2 0 16,-7 4-10-16,1 0 1 0,0 0 0 0,3-4 0 16,-1 4 15-16,1 0 2 0,-3 0-2 0,2 0 2 0,5-5-7 15,0 3 0-15,-1 2 0 0,-3 0 1 0,-1 0-18 16,-1 0 0-16,1 0 0 0,5 0 0 0,0 0-4 16,-1-4 0-16,-10 4-1484 0</inkml:trace>
  <inkml:trace contextRef="#ctx0" brushRef="#br0" timeOffset="4824.97">19165 3548 1117 0,'0'0'0'0,"0"0"0"16,0 0 0-16,-15-31 79 0,9 16-1 0,-1 4 1 15,1 3 1-15,-3-3-28 0,7 0 2 0,-2 3-1 16,4 1 1-16,-6-1-26 0,1 2 0 0,5 1 0 15,-2-1 0-15,-2 2-24 0,4-5 2 0,-4 3-1 16,1 2 0-16,-1-3-3 0,4-1 2 0,0 1-2 16,-2 3 1-16,0 4 1 0,0-4 0 0,-3 4 0 0,5-4 0 15,-2 1-3-15,2-1 1 0,-4 4 0 0,4 0 0 16,0 0-1-16,0-4 0 0,0 4 0 0,0 0 0 16,0 0-1-16,0 0 1 0,0 0 1 0,0 0-1 0,4 0 0 15,-2 0 1-15,3 0 0 0,1 0 1 0,9 0 7 16,-2 0 1-16,-7 0 0 0,9 0 0 0,-2 0 2 15,7-4-1-15,-7 2 0 0,4-3 1 0,4 1-5 16,1-2 1-16,-5 6-2 0,4 0 2 0,-1-5 10 16,-3 5 2-16,-2-4-1 0,8 4 0 0,-1 0-10 15,-5-4 0-15,-2 2 0 0,7 2 2 0,-10-5 8 0,3 5 0 16,5 0 0 0,-5 5 0-16,2-5-16 0,-4 2-1 0,2-2 0 0,2 4 2 0,0-4-3 0,0 4 2 15,1-4-1-15,-3-4 0 0,2 4 2 0,4 4-1 16,-4 1 1-16,1-5-1 0,5 0 0 0,-4 0 0 15,1 2-1-15,8 6 2 0,-7-3-2 0,1-3 2 16,-5 2-1-16,6 4 1 0,-8-8-7 0,-2 0-1 0,2 0 1 16,7 0 0-16,-5 0 2 0,-6 3 1 0,2 1-1 15,4 0 1-15,0 0 4 0,-6-4-1 0,-1 2 1 16,1 3 0-16,6-5 9 0,-6 4-1 0,0-4 1 16,6 0 0-16,-2 0-7 0,-2 0 1 0,-2 0 0 15,6 0-1-15,4 0 4 0,-8-4-1 0,-2 4 0 16,6-5 1-16,2 3-17 0,-2 2 2 0,-4 0-2 15,5 0 2-15,-1 0-5 0,-7 0 0 0,5 0 0 16,3 0 1-16,-5 0-2 0,-5 0 0 0,-1 0 0 16,5 0 0-16,-1 0 4 0,-7 0 0 0,3 0 1 15,-1 0 0-15,5 0 3 0,-7 0 0 0,1 0-1 0,1 0 1 16,1 0 4-16,-1 0 2 0,-2 0-2 0,1 0 1 16,-3 0 12-16,4 0 0 0,-6 0-1 0,4 0 1 15,3 0-8-15,-7 0 0 0,4 0 1 0,-4-4 0 0,4 4-1 16,-1-4 0-16,-3 4-1 0,0 4 1 0,0-4-2 15,0 0 0-15,4 0 1 0,-2 0-1 0,2-4 0 16,1 4-1-16,-3 0 1 0,-2 0-1 0,4 0 1 16,-4 0-1-16,4 0 1 0,3 0-1 0,-7 0-1828 15</inkml:trace>
  <inkml:trace contextRef="#ctx0" brushRef="#br0" timeOffset="11756.82">14784 4754 375 0,'0'0'0'0,"0"0"0"0,0 0 0 0,0 0 21 16,0 0-1-16,0 0 0 0,0 0 0 0,0 0 44 16,0 0 0-16,0 0 0 0,11-21 0 0,-5 16-25 15,1 5 1-15,-3 0-1 0,3-4 0 0,-3-2-2 16,7 2 0-16,-5 4 0 0,5-9 0 0,2 3-24 0,2 1 0 16,-2 5 1-16,2-6-1 0,6 6-6 15,-2-4 0-15,-8 0-1 0,15-3 2 0,-9 3 2 0,-4-2 0 16,4 6 0-16,5 0 1 0,-5-5-8 0,-2 1 1 15,2 4 0-15,7 0 0 0,-3 0 10 0,0-4-1 16,-3 2 1-16,5 2 0 0,-1 0-7 0,-1 0 0 16,7 0-1-16,0-5 2 0,0 5 7 0,-5 3 1 15,5-3-2-15,5-7 2 0,-6 7-9 0,1 0-1 16,-6 4 1-16,8-8 1 0,-4 0 8 0,-5 2-1 0,3 2 1 16,8 0 0-16,-2-2-6 0,-4 2 1 0,-3 0 0 15,1-2 1-15,4-3 2 0,0 5 1 0,0 0-1 16,0 0 1-16,0 0 6 0,4 0 1 0,-4-6-1 15,10 6 1-15,-3 0-1 0,-7 0 0 0,-3-4 0 16,5 4 0-16,3-5 1 0,-10 5 0 0,-1 0 0 16,5-4 0-16,8 4-7 0,-3 0-1 0,-8-2 1 15,4 2-1-15,-1-4-4 0,6 4 1 0,5-4-1 16,1-1 0-16,0 5 0 0,-9 0 0 0,6-2 0 0,5-2 0 16,-7 0-5-16,-6-1-1 0,4 5 1 0,3-6 0 15,3-5-3-15,-10 7 1 0,7-2-1 0,-8 6 0 16,6-2-1-16,-5 0 2 0,4-3-2 0,6-1 1 0,-8 2 0 15,3-5 2-15,-3 7-2 0,6 0 1 0,-6 0 8 16,-2 2 1-16,0-5-1 0,4 1 0 0,-8 0-4 16,2 2 1-16,2-2-1 0,-5 4 1 0,3-5 11 15,-7 3 2-15,3 2-2 0,6 0 1 0,0-4-4 16,-5 4-1-16,5 0 1 0,0-4 0 0,4 4-8 16,-6-5 1-16,0 3-2 0,4-2 2 0,-2 4 3 15,-5-4-1-15,-6 0 0 0,11 1 0 0,-4 3-3 0,-3-4 1 16,-3 0-1-16,3 4 1 0,0 0-5 0,-3-6 2 15,-1 6 0-15,0-5-1 0,0 1 0 0,3 4 0 16,-8 0 1-16,10-4 0 0,-1 2-6 0,-1-3 1 16,1 1-1-16,3 0 1 0,1 4-2 0,-7 0 0 15,5 0-1-15,-1-2 2 0,1-2-6 0,-1 4-1 0,-5 0 0 16,11-5 1-16,-7 5 0 0,1 5 0 0,-9-5 1 16,8 0 0-16,-4 0 3 0,0 0 0 0,-6 0-1 15,6 0 1-15,-2-7-2 0,-2 5 0 0,2 2 0 16,-4 2 1-16,2 5-2 0,4-7 2 0,-2 0-2 15,2 0 2-15,0 0-6 0,1 0 1 0,-1 4 0 16,-2-8 0-16,2 4 4 0,-2 0-1 0,-2 0 1 16,4 0-1-16,5 0 3 0,-10 0 0 0,3 0 0 15,3 0 0-15,3-5 0 0,-14 3 1 0,3 0-1 16,7 2 1-16,1 0 0 0,-3 0-1 0,-5 0 1 16,10 0 1-16,-5-2 3 0,-5-2-1 0,-3 4 0 0,8 0 0 15,-2-5 12-15,2 3-1 0,-9 2 1 0,7 0 0 16,-2 0-10-16,0 0 0 0,4 0 0 0,-7 0 0 15,3 0-2-15,0 0 2 0,-5 0-2 0,-2 0 1 0,7 0-3 16,-11 0 0-16,4 0 0 0,-1 0 1 0,3 0-2 16,3 0 0-16,-7 0 0 0,2 0 0 0,3 0-4 15,-3 0 2-15,-2 0-1 0,9 0 0 0,-1 0 2 16,1 0 0-16,-4 0-1 0,3-4 2 0,-1 4-11 16,0 0 1-16,-1 0-2 0,5-4 2 0,2 0-1 15,-2 1 1-15,-13 3-1595 0</inkml:trace>
  <inkml:trace contextRef="#ctx0" brushRef="#br0" timeOffset="17072.09">17880 5887 375 0,'0'0'0'0,"0"0"0"0,0 2 0 0,0 0 89 0,0-2 1 15,0-2 0-15,4 2-1 0,-4 0-45 0,4 0 0 16,-2 0 0-16,9 2 1 0,4 3-26 0,-2-1 1 16,4-2 0-16,15 11 0 0,7 2-14 0,2-9-1 15,2 3 1-15,-3-3 1 0,-1 9-7 0,-2 0 1 0,-3-5-1 16,5-1 1-16,-5 2-1 0,-2-1 0 0,7 1 0 16,2 2 0-16,4-9-1 0,-7 2 0 0,7-2 0 15,5 1 0-15,-1 1-2 0,-4-2 2 0,0-4 0 16,5 0 0-16,-12-4 0 0,-3 0 0 0,5 0 0 15,-1 1-1-15,0 8 7 0,-5-3-1 0,5-2 1 16,10-4-1-16,-4 1 19 0,-6 3 0 0,-1-8 0 16,7 2 0-16,-6 1 13 0,-7-3 1 0,-4 1-1 15,2-3 1-15,-8 10-2 0,1 0 0 0,3-4 0 16,-2-3 1-16,-3 7-11 0,-4 0 2 0,0-4 0 16,-2 0 0-16,-2 4-5 0,-2 0 0 0,0 0-1 0,0-5 2 15,1 3-10-15,-1 2 2 0,-7 0-1 0,3-2 1 16,4 0 4-16,-5 2 0 15,-2 0 0-15,1 0 1 0,-3 0-16 0,4 0-1 0,-6 0 1 0,5-4 0 0,1 4 2 16,-2-4 0-16,-4 4-1321 0</inkml:trace>
  <inkml:trace contextRef="#ctx0" brushRef="#br0" timeOffset="18603.65">22377 6000 627 0,'4'0'0'0,"-2"0"0"15,9-4 0-15,6 4 121 0,-6 4 1 0,4-4 0 16,-2 0 0-16,-3-4-84 0,1 4 0 0,2-5 0 16,8 5 0-16,1 0-38 0,-5 0 0 0,0 0 0 15,5-4 0-15,1 2-10 0,-6 2 0 0,-2 0 0 16,3-8 0-16,3 5-14 0,-4 6 2 0,-2 1 0 16,5-8-1-16,-3 4 9 0,4 4 0 0,1-4 1 15,6-7-1-15,0 3 13 0,-1 8 0 0,-3-4 0 0,2 0 1 16,-3 0 0-16,5 0 0 0,5 0 0 0,-3-4 1 15,-3 4 20-15,-5 0 1 0,2-4-1 0,1-2 0 16,-1 6 15-16,-7 0 1 0,-2 2-1 0,2-2 1 16,5 4-9-16,-9-4 1 0,-3 4 1 0,8-8-1 0,-8 4-1 15,1-4 1-15,-5 2-1 0,3 2 1 0,-3 0-11 16,-3-5 1-16,-3 5-1202 0</inkml:trace>
  <inkml:trace contextRef="#ctx0" brushRef="#br0" timeOffset="20010.37">5442 6963 752 0,'0'0'0'0,"0"0"0"0,39-19 0 0,-11 8 69 16,-2 5-1-16,-3 2 1 0,1-7 0 0,2-2-8 0,-9 7 1 16,4-3-1-16,-1 3 1 0,1 2-26 0,-10 2 0 15,6-3 0-15,-2-5 0 0,2 1-11 0,-4 5-1 16,9 2 1-16,-7-2 0 0,4-1-23 0,-2 5 1 16,-2 0-1-16,9-4 2 0,-3 0 6 0,3 2 0 15,2-3 0-15,-3 1 1 0,9 4-6 0,-4 0-1 16,7-2 1-16,-3-2-1 0,-2 4 1 0,-2 0-1 0,0 0 1 15,0-4 0-15,-7 4-4 0,0 0 2 0,7 4-1 16,-6-8 0-16,1 4-1 0,5 0 0 0,-2 0 1 16,-7 0-1-16,9 0 1 0,-6 0 1 0,6 0 0 15,6 0 0-15,3 4 4 0,-1-4-1 0,3 2 1 16,8-4 0-16,-11 2-7 0,-8 0 1 0,11 0-1 16,-3-4 1-16,1 4-1 0,-9 0 1 0,0 0-1 15,4-7 1-15,2 7-1 0,5-4 0 0,-3 0 0 16,10 2 0-16,-6 2 1 0,3-3 1 0,4 1-1 15,3-2 0-15,-7-2-1 0,-9 1 1 0,9 1 0 0,-2 0 0 16,-7 0 1-16,-2 2 2 0,9-3-2 0,2-1 1 16,-2 2-1-16,6-1 0 0,-6-9-1 0,10 5 1 15,-3-2-1-15,-14 5 0 0,5 2 1 0,-5-3-1 16,0 3 1-16,-2-7 0 0,1 7 0 0,-3-4 2 0,8 1-3 16,-10-1 0-16,11 6 0 0,4-3 0 0,2 1-1 15,-11-2 1-15,7-3 0 0,2-1 1 0,-2 1 0 16,-9 3 0-16,2-1 0 0,-2 3 2 0,3-6-1 15,-3 1 0-15,2 3 1 0,-1-3-1 0,1-1-2 16,0-1 2-16,5 2-2 0,6-1 1 0,-6-1 1 16,-3 1 1-16,-2 1-1 0,1 3 0 0,-1-3 4 0,-6 1 1 15,0 1-1-15,0-3 1 0,0-1-4 0,0 2 1 16,-7 3-1-16,3-2 2 0,-9 1-2 0,6-1 2 16,-1 1-2-16,-5-3 2 0,6 5 2 0,-8-3 1 15,4 2-1-15,2 1 0 0,-1 5 0 0,-1-4 0 16,-6 2 0-16,-1-2 1 0,3-1-4 0,4 1 0 15,-6 2 0-15,4 2 0 0,-2-4-3 0,-2 0 1 0,2 4-1 16,-3-5 0-16,1 3-2 0,-5 0 0 0,5 0 0 16,0 2 0-16,0 0-1 0,-1 0 1 0,-3-4 0 15,4 4 0-15,-1-5-1 0,-3 5 1 0,1 0-1 16,1 0 1-16,2 0-2 0,-1 0-1 0,1 0 1 16,6 0 1-16,0 0-2 0,1 5-1 0,-8-1 1 15,12 0 1-15,-5 7-1 0,4-1 2 0,3-3-1416 16</inkml:trace>
  <inkml:trace contextRef="#ctx0" brushRef="#br0" timeOffset="22830.4">17804 7023 1381 0,'-4'0'0'0,"-7"-5"0"0,-1-1 0 15,-4 6 58-15,-5-4 1 0,4-3-1 16,-2-1 0-16,4 8 7 0,2-4 1 0,-2-1-1 0,4-1 0 16,0 2-5-16,0 2 1 0,5 2-1 0,-5-5 2 15,5 1-35-15,-5 4 1 0,5 0 0 0,-5-4 0 16,4 2-2-16,-1 0 0 0,8-1 0 0,-2 3 1 0,-3 3-9 15,3-1 0-15,2-2 0 0,0-2-1 0,-4-1-9 16,4 3 0-16,0-4 0 0,0 4 1 0,0 0 1 16,0 0 1-16,0 0 1 0,0 0-1 0,0 0-7 15,0 0 1-15,0 0-1 0,6 4 1 0,1-1-1 16,1 1 2-16,3 0-1 0,8 2 1 0,9 7-1 0,0-2-1 16,-6-7 1-16,-1 0-1 0,3 3-3 0,-3 1 1 15,-4 3 1-15,9-7-1 0,-6 7-1 0,-3-5 0 16,8-2 0-16,-7 3 0 0,5 1-1 0,-1-4 1 15,4 3 1-15,-7-3-1 0,2-2-1 0,1 0 1 16,-1 5-1-16,3-1 1 0,-1-2-1 0,3 1 0 16,-6-1 0-16,1-2 1 0,0 0 0 0,-3 0 1 15,-1 2 0-15,-2-4 0 0,-2 0-2 0,-3 0 1 0,1 5 0 16,6-1 0-16,-2 2 1 0,-6-6 2 0,-5 0-2 16,11 5 1-16,-2-1 1 0,4-2-1 0,-8 2 1 15,8 1 0-15,-4-1-3 0,-2 2 1 0,4-2-1 16,4 3 2-16,3 1 0 0,1-6 0 0,-1 1 1 15,-1-1-1-15,3 2 1 0,-3 0 0 0,3 0-1 16,4-1 2-16,0 1-2 0,-3 2 2 0,3 3-1 16,7-5 1-16,-8 2-4 0,-1-6 1 0,2 5 0 15,-4-3 1-15,4 0 0 0,-7 0 0 0,3-2 1 0,4 0-1 16,4 0-2-16,-4 0 1 0,-5 4 0 0,5-4 0 16,0 4-2-16,4-4 1 0,-2 3 0 0,3-6 0 15,1 3 1-15,-6 3 1 0,10-1-1 0,1-4 1 16,-5-1-2-16,-6-1 1 0,0 4-1 0,4 0 0 0,-4 0-1 15,0 0 0-15,7 0 0 0,-3-4 0 0,-4 4 0 16,0 4 0-16,4-4 0 0,2-4 0 0,1 2 0 16,-3 0 1-16,2 0-1 0,5-3 1 0,-5-1 0 15,-2 4 1-15,-2 2 1 0,7-7-1 0,-9 7 1 16,-5 0 2-16,10 0-2 0,-3-6 2 0,-5 2-4 16,-1-3 1-16,4 7 0 0,0-4 0 0,4 0 2 0,-8 0-1 15,8-1 1-15,2 3-1 0,0 2-2 0,3 0 1 16,-3-4-1-16,1-2 2 0,-3 1-3 0,-4 5 1 15,0 0 0-15,0 0 0 0,6-4-1 0,-10-2 1 16,3 4 0-16,-5 2 0 0,-1-2-1 0,3-3 1 16,-3 5-1-16,1-4 2 0,-1 4-2 0,-1 0 0 15,1-2 0-15,7-2 1 0,-4 4-1 0,-3 0 0 0,1-5 0 16,10 5 1-16,-9 0-1 0,-1 0 0 0,-5-4 0 16,7 4 1-16,1 0-1 0,-5 0 0 0,-1 0 0 15,5-6 0-15,4 6 2 0,-1 4 2 0,1-2-1 16,-4-2 0-16,4 0 2 0,-7 0-1 0,7 0 1 15,0 0-1-15,0 4 1 0,0-4-1 0,0 0 1 16,0-4 0-16,0 4 0 0,-3 0-1 0,-1-4 1 16,8 2-1-16,-4 2 1 0,-9 0-1 0,3 0 1 15,-5 0-1-15,0 0 1 0,3-5-1 0,-1 5 1 16,2 0-1-16,-3 0 1 0,-1 0-1 0,-2 0 1 16,2-6-1-16,0 6 1 0,-6 0-1 0,2 0 1 0,-5-4-1 15,-1 4 1-15,-1 0-1 0,5 0 1 0,0 0-1 16,-1 0 1-16,-7 0-1 0,1 0 1 0,2 0-1 15,3 0 1-15,-3 0-1 0,-4 0 0 0,3 0 1 0,-1 0-4 16,-2 0 1-16,2 0 1 0,3 0-1 0,-1-4-2 16,-6-3 0-16,0 5 0 0,0-4 1 0,0 6-2223 15</inkml:trace>
  <inkml:trace contextRef="#ctx0" brushRef="#br0" timeOffset="25181.4">3942 8413 401 0,'0'0'0'16,"0"0"0"-16,0 0 0 0,0 0 106 0,0 0 0 16,0 0 1-16,0 0 0 0,0 0-69 0,0 0 1 15,0 0-1-15,0 0 1 0,0 0-35 0,0 0-1 0,0 0 1 16,0 0 0-16,0 0-4 0,0 0 0 0,0 0 0 15,0 0 1-15,0 0 0 0,0 0 1 0,0 0 1 16,0 0-1-16,0 0 7 0,0 0 0 0,0 0 0 16,0 0 1-16,28-13 2 0,-11 22 2 0,-11-5-1 15,5 0 1-15,0-2 4 0,-2 3 1 0,-3-5 0 16,0 4 0-16,7 2-9 0,-2 1 1 0,-7-3 0 16,1-2 1-16,5 4-10 0,-1-1 1 0,-5 1 1 15,13 0-1-15,5 3 6 0,-5-5 0 0,-2 3 0 0,-2 5 1 16,4-1-2-16,-6-7 0 0,4 3 0 0,2 1 1 15,2 3 9-15,-4-7 1 0,9 7 0 0,4-1 0 16,0-1-14-16,-2-3 1 0,4 1 0 0,6 1 0 16,-6 1 11-16,-4-3 0 0,-7 5 0 0,9-7 0 0,-6 6-12 15,-5-3 2-15,0 1-1 0,4-3 0 0,1-3-3 16,1 2 0-16,-1 0 0 0,2 0 1 0,-3 1 4 16,-4-3 1-16,5 2-2 0,3-4 2 0,-5-4-9 15,1 2 0-15,11 2 0 0,-2 6 2 0,-2-10-2 16,-2 0 0-16,-2 1 0 0,8 3 1 0,-4-4-1 15,-5 0 0-15,-1 0 0 0,-5 2 1 0,7-3-1 0,-9-1 0 16,-2 4 0-16,6 0 1 0,0-3-8 0,-2-3 0 16,-2 6 1-16,3 2-1 0,-1 0 7 0,-6-4 0 15,-1-3 0-15,3 3 1 0,-2-2-1 0,0 6 0 16,-1 0 0-16,1-5 0 0,2 3 0 0,-4 0 0 16,1 2 0-16,3-6 0 0,4 4 1 0,5-1 1 15,-9-1 0-15,8 0 0 0,1 0 9 0,5 1 0 16,-5-1 0-16,8-2 1 0,-9 2-4 0,-3-1 1 0,-1 1-2 15,4-2 2-15,-4 1 1 0,-2 5 1 0,-4 0-1 16,9-6 0-16,-5 2-10 0,-3-5 1 0,8 7-1 16,-7-2 1-16,4-5-1 0,-2 5 1 0,2 2-1 15,-4-2 1-15,-2 0-1 0,-1-1 0 0,8 3 0 16,-3-2 0-16,2-2 0 0,-4 3 0 0,4 1 0 16,2-6 0-16,0 4 1 0,3 1 1 0,-1-1-1 15,3 0 0-15,4 0 14 0,-7 2 1 0,3-3 0 16,4 3 0-16,-7-2-10 0,-4 4 1 0,1-4 0 0,3-1 1 15,1 1-2-15,-12 2 1 0,3-2 0 0,9-5 0 16,-5 3 2-16,-2 2 0 0,-2 2 0 0,8-1 1 16,-4 1-3-16,-2-2 1 0,-4 0 0 0,6 2 1 15,3 0-1-15,-5-1 1 0,2-1 0 0,6 0 0 0,-1 0-5 16,4-3 2-16,-7 1 0 0,9 2-1 0,-2 4 4 16,-5-5 0-16,5 3 0 0,0 0 1 0,-3-2-5 15,-1 2-1-15,1-5 1 0,5 5-1 0,-2 2 1 16,-5-2 0-16,-8-2 0 15,11 4 0-15,2 0 0 0,-5-4-1 0,-2-3 1 0,-1 3-1 0,1 4-2 0,-2-4 0 16,2-1 0-16,-4 3 0 0,7 2-2 0,-5 0 0 16,7-4 0-16,2-2 1 0,1 1-1 0,-3 1 2 15,0 0-1-15,4 2 0 0,-7 2 1 0,0-2 0 16,-3 0 0-16,5 2 1 0,-8 0-3 0,-4-5 0 16,0 5 0-16,2 0 1 0,4 0 0 0,-13 0 0 15,-4 0 0-15,7 0 0 0,3 0-1 0,-10 0 1 16,7 0 1-16,1 0-1 0,-1 0 1 0,-3 0 0 0,-4 0 0 15,0 0 2-15,2 0-3 0,2 0 0 0,-4 0 0 16,0 0 1-16,0 5-2 0,0-1 2 0,0-4-1 16,3 0 0-16,1 0-1 0,2 0 1 0,-1 0 0 15,-1 0 0-15,-2 0-1 0,-2 0 1 0,7 0-1 16,-3 2 1-16,-4 2-1 0,0 0 0 0,0-4 0 16,0 0 2-16,0 0-1 0,0 0 0 0,0 0 0 15,0 0 1-15,0 0-2 0,0 0 1 0,0 0 0 16,0 0 1-16,0 0 0 0,0 0 1 0,0 0-1 0,6 0 2 15,-1 0-3-15,-5 0 0 0,4 0 0 0,-2 0 1 16,2 0 1-16,-4 0 0 0,0 0-1 0,0 0 2 16,0 0 16-16,0 0 1 0,0 0 0 0,0 0 1 15,0 0-8-15,0 0 1 0,0 0-1 0,0 0 1 0,0 0 0 16,0 0-1-16,0 0 1 0,0 0-1 0,2 0-11 16,7 0-1-16,-9 0 0 0,2 0 2 0,-2 0-4 15,4 0 0-15,-4 0 0 0,5 0 0 0,-3 0-6 16,-2 0 0-16,0 0 1 0,0 0 0 0,0 0-2 15,0 0 2-15,0 0-2 0,0 0 2 0,0 0 1 0,0 0 2 16,0 0-1 0,0 0 0-16,0 0 2 0,0 0 1 0,0 0 0 0,0 0 0 0,6 5 0 0,-1 1 0 15,-5-6 0-15,6 4 0 0,-6-4 4 0,0 0 0 16,0 0-1-16,0 0 2 0,0 0 9 0,0 0 1 16,0 0 0-16,0 0-1 0,0 0-10 0,0 0-1 15,0 0 0-15,0 0 2 0,0 0 0 0,0 0 1 16,0 0 0-16,0 0 0 0,0 0-4 0,0 0 0 15,0 0 0-15,0 0 0 0,0 0-2 0,0 0 0 0,0 0 0 16,0 0 1-16,0 0-1 0,0 0 1 0,0 0 1 16,0 0-1-16,0 0 8 0,0 0 0 0,0 0 0 15,0 0 1-15,0 0-2 0,0 0 1 0,0 0-2 16,0 0 2-16,0 0 6 0,0 0 0 0,0 0-1 16,0 0 1-16,0 0-4 0,0 0 1 0,0 0 0 15,0 0 0-15,0 0-3 0,0 0 0 0,0 0 0 16,0 0 1-16,0 0-4 0,0 0-1 0,0 0 1 0,4 0-1 15,3 0 1-15,-7 0 0 0,0 0-1 0,0 0 1 16,0 0-2-16,0 0 1 0,0 0-1 0,0 0 1 16,0 0-4-16,0 0 1 0,0 0 0 0,0 0 1 15,0 0-2-15,0 0 0 0,0 0 0 0,0 0 0 0,0-4-1 16,0 4 1-16,0-4 0 0,0 2 1 0,0 2-2 16,0 0 1-16,0 0-1 0,0 0 1 0,0 0-1 15,0 0 0-15,0 0 0 0,-7 0 1 0,7 0-1 16,-4 0 0-16,4 0 0 0,0 0 1 0,0 0-1 15,0 0 0-15,0 0 0 0,0 0 1 0,0 0-4 0,0 0-1 16,0 0 1-16,4 0 0 0,-4 0-1976 16</inkml:trace>
  <inkml:trace contextRef="#ctx0" brushRef="#br0" timeOffset="26692.51">9521 8545 665 0,'0'0'0'0,"0"0"0"0,0 0 0 0,0 0 73 15,0 0 1-15,0 0-1 0,0 0 1 0,21-11-20 16,-21 9 0-16,2 2 0 0,-2 0-1 0,0 0-45 16,0-2 1-16,0 0-1 0,0 2 1 0,7-4 24 0,-3 4 0 15,-4-5 0-15,7 3 1 0,-1 0-28 0,-6 0 2 16,0 2 0-16,0-4 0 0,2-1-1 0,0 5 0 16,5 0 0-16,-3-4 1 0,-4 2-1 0,0-2-1 15,4 4 1-15,3 0 0 0,4 0 5 0,-1-4 1 16,-3 1-1-16,-1 1 1 0,5 0-6 0,6 2 1 15,-6 0-1-15,0 0 1 0,6 0 6 0,0 0 2 16,-2 0-2-16,9 0 2 0,-1 0 4 0,-1 0 2 16,3 0-2-16,5-4 1 0,3 4-10 0,-3 4 2 0,2-4-2 15,2 0 1-15,-2-4-2 0,-4 4 2 0,0-4-1 16,7 2 0-16,-3-1-9 0,0 3 1 0,-2 0-1 16,2-2 1-16,0-2 5 0,-4 2 0 0,7-2 0 15,5 2 1-15,3 2 3 0,-4-3 0 0,2-1 1 16,4 0 0-16,0 0-6 0,-9 2 1 0,-1-5 0 15,3 3 0-15,3 0 11 0,-9-1 1 0,7-1 0 16,2-2 0-16,2 1-1 0,2-3 2 0,0 5-1 0,11 1 0 16,-11 0-8-16,-2 2 1 0,-9-3-1 0,5 1 1 15,6-4-2-15,-11 1 0 0,3 7 0 0,-7 0 0 16,2-4-6-16,2 0 0 0,-2 2 1 0,7-5 0 16,-9 5-1-16,7 0 1 0,-3-2-1 0,5 4 1 15,-9-5 12-15,-9 1 1 0,5 0-1 0,-3 4 1 0,5-2 0 16,-10-2 0-16,5-1 0 0,-1 3 0 0,6 2-1 15,-7-4 0-15,3 0 0 0,1 2 0 0,5-3-18 16,7 1 1-16,4 0-1 0,4-3 1 0,-45 7-1792 16</inkml:trace>
  <inkml:trace contextRef="#ctx0" brushRef="#br0" timeOffset="29116.12">15639 8169 1507 0,'-3'2'0'15,"-1"2"0"-15,4 0 0 0,-2-2 52 0,-7 0 1 16,9 1 0-16,0-1 0 0,0 0-15 0,-2 2 0 15,-2-4 0-15,4 2 0 0,0 0-25 0,0 0-1 16,0-2 0-16,0 5 1 0,0-1-15 0,0-2 2 16,0 0 0-16,4 5 0 0,3-3 13 0,-1-4-1 0,1 4 0 15,3 7 2-15,7-5 7 0,5 3 2 0,-5-5-2 16,5 6 1-16,1 1 3 0,-4-7 0 16,1-4 0-16,8 5 0 0,-7 1-9 0,1 0 1 0,6 3-1 15,4-5 0-15,-2 0-11 0,2 3 1 0,-4-5-1 16,6 4 1-16,-10 1-3 0,4-3 0 0,0 2 1 15,4 3-1-15,2 1 1 0,-2-5 0 0,-4 1 1 16,0 0-1-16,0-1 16 0,6-1 2 0,3 4-1 16,4 3 0-16,4-5-21 0,-7 3 1 0,12-5 0 15,-5 3 1-15,0-7 4 0,-2 2 2 0,2 0 0 0,-4 0 0 16,4-2 5-16,-9-2 2 0,5 0 0 0,9 0-1 16,-1 2-4-16,-4 0 1 0,6 0 1 0,-1-7-1 15,-1-1-6-15,-8 1 1 0,2 3 0 0,2 4-1 16,-2-4 1-16,-7 0 0 0,12-1-1 0,-1 3 2 0,7 2-6 15,-5 0 1-15,-2-4 1 0,3 0-1 0,-5 2-2 16,-7-3 0-16,7 5 0 0,-10-4 1 0,3 4-1 16,-1 0 0-16,-1-8 0 0,3 10 0 0,4-4 0 15,-5-5 0-15,8 3 0 0,-1 2 0 0,0-2 0 16,-11-1 0-16,5 1 0 0,4 0 0 0,-5-5-1 0,-3 3 1 16,-3 4-1-16,2 2 1 0,-2-7-3 0,-2 1 1 15,3 4 0-15,1-5 1 0,0 7-1 0,-2 0 0 16,1-4 1-16,3 0 0 0,-4 0 0 0,-4 2 0 15,-2 4 0-15,4-2 0 0,-2-2 0 0,-7-1 1 16,3 3-2-16,4 0 2 0,-7 0 0 0,1 3 2 16,-5 3-2-16,7-6 1 0,4 0 9 0,-3 0 0 15,-3 0 0-15,1 0 0 0,5 0-2 0,-4 0 1 0,-3 0 0 16,7 0 0-16,-4 4 5 0,2-4 2 0,-3 0-1 16,10 0 0-16,-10 0-3 0,-1 0-1 0,1 0 0 15,3 0 0-15,-2 0-2 0,-3 0 1 0,3 0-1 16,4 0 2-16,-7 0-1 0,3 2 0 0,1 0 0 15,3 5 0-15,2-7-2 0,3-4 1 0,1 1-1 16,5 6 1-16,-3 3 0 0,-2 0 0 0,1-6 0 16,3 2 1-16,-3 3-6 0,-3-3 2 0,2 0-2 0,1 2 2 15,3-2-2-15,-3 3 2 0,7-3 0 16,4 6-1-16,-1-8 0 0,-2 0-1 0,2 5 1 0,6 1-1 16,-1 2 4-16,-12-8 1 0,3 3-1 0,2 1 1 15,-4 4-5-15,-1-6 1 0,3 1-1 0,4 3 1 16,4-2-1-16,1-4 2 0,-1 4-2 0,3-1 2 0,-3 1 2 15,-8-4 1-15,2 0-1 0,2 0 1 0,0 10-2 16,0-1 1-16,0-5 0 0,2 3 1 0,1-7-1 16,-6 2 1-16,4 0 0 0,5-2 0 0,-4 2-5 15,-10 2 2-15,-1 0 0 0,5-4-1 0,-4 0 0 16,-7 5 0-16,4-3 1 0,-2-2 0 0,0 4-2 0,-2 0 1 16,3-4-1-16,5 0 0 0,-3 2 1 15,-8 3-1-15,8-1 1 0,3-4-1 0,-10 0 1 0,-6 4-1 16,6-4 1-16,0 0-1 0,-5 0 1 0,-3 0-1 15,-3 2 1-15,2 3-1 0,3-5 1 0,-5-3-1 16,-2 6 1-16,-2 1-1 0,-3-4 4 0,1 0 1 16,0 0-1-16,6 0 1 0,0 0-1 0,-6 0 0 15,0 0 0-15,-5 0 1 0,0 0-5 0,-1 0 2 16,1 0-2-16,3 0 2 0,-3 0-2 0,1 0 2 0,-1 0-1 16,-2 0 1-16,3 0-1 0,-3 0-1 0,0 0 1 15,3 0-1-15,-1 0-3 0,1 0 1 0,-3 0 1 16,-4 0-1-16,4 0-1 0,-2 0 0 0,-2 0 0 15,5 0 0-15,-3 0-1 0,-2 0 1 0,4 0 1 16,1 0-1-16,-3 0-1 0,2 0 1 0,-4 0-1 16,6-4 1-16,1 1-1 0,-3 3 0 0,3 0 0 15,-7 0 1-15,4 0-1 0,-4 0 0 0,4 0 0 16,-2 0 1-16,-2 0-1 0,5 0 0 0,-3 0 0 0,2 0 1 16,0 0-1-16,-4 0 0 0,0 0 0 0,0 0 1 15,0 0-1-15,0 0 0 0,0 0 0 0,0 0 0 16,0 0 2-16,0 0-1 0,0 0 0 0,0 0 0 15,0 0-1-15,0 0 1 0,0 0 0 0,2 0 0 0,3 0-1 16,-1 0 1-16,-2 0 1 0,-2 0-1 0,4 0-1 16,-1 0 0-16,1 0 0 0,-4 0 0 0,0 0 0 15,0 0 0-15,0 0 0 0,0 0 0 0,0 0 0 16,0 0 0-16,0 0 0 0,0-2 0 0,0 2-1 16,0 2-1-16,0 1 1 0,0-3 0 0,0 0 0 0,-4 0 0 15,4 0 0-15,4-3 1 0,-4 1-1 0,4 0 0 16,-2 2-1-16,-2 0 2 0,0 0-2 0,0 0 0 15,0 0 0-15,0 0-1 0,0 0 2 0,0 0 0 16,0 0 0-16,0 0 0 0,0 0-2 0,0 0 0 16,0 0 0-16,0 0 1 0,0 0 0 0,0 0 0 15,0 0 0-15,0 0 1 0,0 0 1 0,0 0 0 16,0 0 0-16,0 0 0 0,0 0 0 0,0 0 0 16,0 0 0-16,0 0 0 0,0 0-1 0,0 0 1 0,0 0-1 15,0 0 1-15,0 0-1 0,0 0 1 0,0 0-1 16,0 0 1-16,0-4-2 0,0 4 2 0,0-4-1 15,0 4 1-15,0 0-1 0,0 0 1 0,0 0 0 16,0 0 0-16,0 0-1 0,0 0 1 0,0 0 0 16,0 0 0-16,0 0-1 0,0 0 1 0,0 0 0 15,0 0 0-15,0 0-1 0,0 0 1 0,0 0 0 16,0-2 0-16,0-1 0 0,0 1 0 0,0 2 0 16,0 0 1-16,0 0 0 0,0 0 0 0,0 0 0 0,0 0 2 15,0 0 0-15,0 0 0 0,0 0 1 0,0 0-1 16,0 0-3-16,0 0 1 0,0 0-1 0,0-4 1 15,0 2-1-15,0 0 0 0,0 0 0 0,0 2 1 0,0 0-1 16,0 0 0-16,0 0 0 0,0 0 1 0,0 0-1 16,0 0 0-16,0 0 0 0,0-2 0 0,0-1 0 15,0 3 0-15,0-4 0 0,0 2 0 0,0 0 0 16,0 0 0-16,0 0 0 0,0 0 0 0,0 2 0 16,0-5 0-16,0 3 0 0,0 0 0 0,0 2 0 15,0 0 0-15,0 0 0 0,0-2 0 0,-2 2 0 16,-2-4 0-16,4 4 0 0,0 0 0 0,0 0-1 0,0 0 1 15,0 0 0-15,0 0 0 0,0 0-1 0,0 0 1 16,0 0 0-16,0-5 0 0,0 3-1 0,0 0 1 16,0 2 0-16,0 0 0 0,0 0-1 0,0 0 1 15,0 0 0-15,0 0 0 0,0 0-1 0,0 0 1 16,0 0 0-16,0 0 0 0,0 0 0 0,0 0 0 0,0 0 0 16,0-2 0-16,0 2 0 0,0-4 0 0,0 4 0 15,0 0 1-15,0 0-1 0,0 0 0 0,0 0 0 16,0 0 1-16,0 0-1 0,0 0 0 0,0 0 0 15,0 0 1-15,0 0 0 0,0 0 0 0,0 0 1 16,0 0 0-16,0 0-2 0,0 0 1 0,0 0 0 16,0 0 0-16,0 0-1 0,0 0 1 0,0 0 0 15,0 0 1-15,0 0-2 0,0 0 1 0,0 0-1 16,0 0 1-16,0 0-1 0,0-4 1 0,0 1-1 16,0 1 1-16,0 0-1 0,0 2 0 0,0 0 0 0,0 0 1 15,0 0-1-15,0 0 0 0,0 0 0 0,0 0 1 16,0 0 0-16,0 0 1 0,0 0-1 0,0 0 0 15,0 0-1-15,0 0 0 0,0 0 0 0,0 0 0 0,0 0 0 16,0 0 0-16,0 0 0 0,0 0 0 0,0 0 0 16,0 0 0-16,0 0 0 0,0 0 0 0,0 0-1 15,0 0 1-15,0 0-1 0,0 0 1 0,0 0-2 16,0 0 2-16,0 0-1 0,0 0 1 0,0 0-2 16,0 0 0-16,0 0 0 0,0 0 0 0,0 0 1 15,0 0 0-15,0 0 0 0,0 0 0 0,0 0 0 0,0 0 0 16,0 0 0-16,0 0 1 0,0 0-4 15,0 0 2-15,0 0 0 0,0 0 0 0,0-4-2 0,0 4 1 16,0-4-1-16,0-1 1 0,0-1-16 16,0-5 1-16,0 11-2452 0</inkml:trace>
  <inkml:trace contextRef="#ctx0" brushRef="#br0" timeOffset="30588.34">4444 10020 665 0,'0'0'0'16,"0"0"0"-1,0 0 0-15,22-17-5 0,-5 7 2 0,-2 3-1 0,2 5 0 0,-10-2 3 0,3 0 1 16,-3-1 0-16,10 3 0 0,-6-4-1 0,-1 0 1 16,-5 3 0-16,5-1 0 0,-1 0-11 0,2 0 0 15,-1 2-1-15,1-3 2 0,0-1 8 0,2 2 0 0,-3-3 0 16,1 5 0-16,0 0-2 0,0-2 1 0,-1 0-1 15,1-1 1-15,2 3 1 0,2-2 0 0,-2-2 0 16,-2 3 1-16,10 3-2 0,-8-2-1 0,4-2 1 16,-2 0 1-16,7 4 12 0,-1 0 0 0,-2-4 0 15,14 1 0-15,-10 3 13 0,5 0-1 0,-2 0 0 16,4 0 2-16,2 0 6 0,-10-4 2 0,1 2-2 16,9 2 1-16,-10 0-4 0,-3 0 1 0,7 0 0 15,-2 0 1-15,-1 0-3 0,3 0 3 0,-5 0-1 16,3-4 0-16,4 4 11 0,-7 2 1 0,3 0 0 0,10-2 0 15,-1 2-11-15,1 2 1 0,0 1 0 16,-2-3 0-16,-4 2-8 0,0-4 1 0,-2 4-1 0,2-2 1 16,-4 3-8-16,-3-1 2 0,9 0-1 0,-8 3 1 0,-1 1 1 15,0-8 1-15,3 0-1 0,-2 0 1 0,1 2-2 16,1 2 0-16,2 1-1 0,-3-1 1 0,9-4 8 16,3 2 0-16,-1-2-1 0,-2 0 1 0,3 0-6 15,-10 0 0-15,5 0 0 0,3-2 1 0,-12 2-6 16,3 2-1-16,-1-2 1 0,-1 0 0 0,-1-2-5 15,1 2 1-15,-1-4-1 0,-4-1 2 0,3 5-1 0,1 0 0 16,-4 0 0-16,5-4 1 0,1 2-10 0,-1 2 1 16,-1-4 1-16,7 4-1 0,4 0 1 0,-8-7 2 15,8 5-1-15,-2 4 1 0,2-4-4 0,-8 0 1 16,4-2-1-16,8 0 1 0,-12 2 1 0,4-3 0 16,4 1 0-16,-2 0 1 0,2 2-4 0,-8 2 0 15,8 0 0-15,-4-5 1 0,6 1-1 0,1 0 0 16,-3 0 0-16,13 2 0 0,-6 2 10 0,-5 0 0 15,5-7 0-15,-3 1 0 0,-6 4-5 0,-2-5-1 0,7-1 1 16,-8-1-1-16,1 3-4 0,0-3 1 0,0 3 1 16,4 0-1-16,3 1-1 0,-3 5 1 0,2-8 0 15,5 2 0-15,-1-5 4 0,-3 2 0 0,-3 1 0 16,0-1 0-16,-2 3-1 0,-4 4 0 0,-2-7 1 16,8 3-1-16,-2-3 4 0,-4 5 1 0,-3 2-1 15,1 2 1-15,-3-4 3 0,5-3 2 0,-7 3-1 16,9-2 0-16,-2 4 5 0,-7-3 0 0,7 3 0 0,-2-4 0 15,2 4-8-15,-7 0 2 0,2-3-1 0,7 5 0 16,-4 0-10-16,-5-4 0 0,0 0 0 0,1 2 1 16,-3 2-2-16,0 0 0 0,-6 0 0 0,8-4 1 15,-8 4-2-15,0 4 1 0,-5-8 0 0,5 8 0 16,4-8-3-16,-9 4 1 0,1 0 0 0,1 0 1 0,1 0 1 16,-5 0 0-16,-4 0 0 0,7 0 0 0,-7 0 2 15,4 0 1-15,-4 0 1 0,0 0-1 0,4 0 18 16,-2 0 2-16,-2 0-1 0,5 0 1 0,-3 0-3 15,-2 0 0-15,0-5 0 0,0 5 2 0,0 0-1 0,0 0 0 16,0 0 1-16,0 0 0 0,0 0-3 16,0 0 0-16,0 0 0 0,4 0 1 0,3 0-7 0,-3 0 0 15,2 0 1-15,11 5-1 0,-17-5-2016 0</inkml:trace>
  <inkml:trace contextRef="#ctx0" brushRef="#br0" timeOffset="32398.07">12275 9642 1243 0,'0'0'0'0,"0"0"0"16,0 0 0-16,0 0 73 0,0 0 0 0,0 0 0 16,0 0 0-16,0 0 29 0,0 0 0 0,0 0 0 0,0 0 1 15,0 0-49-15,0 0 0 0,0 0 0 0,-22 0 1 16,22 0-18-16,0 0 1 0,0 0-1 0,0 0 1 0,0 0-30 16,0 0 0-16,0 0 0 0,0-2 1 0,0 2-1 15,0-4-1-15,0 4 1 0,0 0 1 0,0 0-9 16,0-5 1-16,5 3-1 0,-3 0 2 0,6 0-2 15,-5 2 0-15,3-4 0 0,3 4 0 0,1-5 0 16,3 3 0-16,-6 0 0 0,8 2 0 0,2 0-2 16,-4 0 2-16,2 0 0 0,6 0 0 0,3 0 6 0,4 0 0 15,-11 0-1-15,4 0 2 0,3 4 8 0,2 5 0 16,-3-5 0-16,16-2 1 0,-5 3-16 0,-6-5 0 16,9 0 0-16,-3 0 1 0,-4 0-6 0,-2 0 1 15,2 0-1-15,4 0 1 0,1 0-12 0,-7-5 1 16,0 3 0-16,4-2 0 0,-2 0 7 0,2-1 2 15,0-1-2-15,5-2 1 0,1 3 0 0,5 3 1 16,-2-6-1-16,2 1 0 0,2 1 7 0,-17 4 0 16,6-2 0-16,3-7 0 0,-3 5 2 0,-4 6 1 0,2-5-1 15,1 1 0-15,-3-2 11 0,2-1 1 0,0 5-1 16,2 2 2-16,5 0-16 0,-5 0 0 0,-1 0 0 16,1 0 1-16,0 0-10 0,-8 0 1 0,-2 0 0 15,10 0 0-15,-6 2-6 0,-7 0 2 0,7-2-1 16,0-2 1-16,-4 2 7 0,-3 0 2 0,-4 2-1 15,9-4 1-15,-6 0 4 0,1 0 0 0,0 2 0 16,3-4 0-16,4-1 6 0,-7 1 2 0,3 2 0 0,8-2 0 16,-4 0 14-16,-2-3 2 0,-2 3-1 0,8-5 1 15,-9 3-6-15,-5 0 0 0,3 1 0 0,0 1 1 16,3 0-7-16,-2 0 1 0,-3 2-1 0,7-5 1 16,-3 3-2-16,-1 0-1 0,6-1 0 0,-1-1 1 15,-3 2-1-15,-2 4 0 0,5-7 0 0,1 1 0 0,5 4-5 16,-6-2-1-16,1-1 1 0,2-1 0 0,-2-2 0 15,0 1 1-15,-6 7-1 0,6-10 1 0,0 5-2 16,-7-3 1-16,3 1-1 0,1 3 1 0,-3 2-4 16,-3 0 1-16,3 0 0 0,-7-7 1 0,2 3 0 15,2 6 0-15,-4 0 1 0,9-4-1 0,-3-3 9 0,3 3 1 16,-3 0-1-16,5 2 0 0,-2 4-5 0,-3 2 0 16,-2-8 0-16,7 0 0 0,-4-1 8 0,-5 3 1 15,0 2-2-15,5 0 2 0,-5 0-9 0,-4-4 0 16,-3 2-1-16,7-3 2 0,1 1-2 0,-8 4-1 15,1 0 1-15,0 0 1 0,4-6 7 0,-7 4 1 16,3 2-1-16,-2 0 1 0,8 0-8 0,-6 0-1 16,-3-2 1-16,-3-3 0 0,5 5 3 0,-3 0 0 0,3 0 0 15,-3-6 0-15,4 6-5 0,-3 0-1 0,-6 0 1 16,9-2 0-16,-4 2 4 0,-1 2 0 0,-2 0 0 16,3-2 1-16,-3 0-2 0,2 0 0 0,-1 0 0 15,-5 0 1-15,6 0-4 0,-2 0 0 0,-1 0 0 16,1 0 0-16,2 0 4 0,-1 0 0 0,-5 0 0 15,4 0 1-15,-2 0-5 0,5 0-1 0,-7 0 1 16,4 0-1-16,2 0 4 0,-6 0 1 0,5 0 0 16,1 0 0-16,5 0-5 0,-5 0 1 0,-2 0-1 0,3 0 2 15,4 0-5-15,-1 0 1 0,8 0 1 0,9-11-1 16,-27 11-2423-16</inkml:trace>
  <inkml:trace contextRef="#ctx0" brushRef="#br0" timeOffset="67392.47">3154 10771 12 0,'0'0'0'0,"0"0"0"0,0 0 0 16,0 0 0-16,0 0 0 0,0 0 0 0,0 0 0 15,0 0 0-15,0 0 0 0,0 0 0 0,19 8 0 0,-19-8 0 0,0 0 0 16,0 0 0-16,0 0 0 0,0 0 0 0,0 0 0 15,0 0 0-15,0 0 0 0,0 0 0 0,0 0 0 16,0 0 0-16,0 0 0 0,0 0 0 0,0 0 0 16,0 0 0-16,0 0 0 0,0 0 0 0,0 0 0 0,0 0 0 15,5 0 0-15,1 0 0 0,1 0 0 0,-3 0 0 16,2-2 0-16,3 2 0 0,-3 0 0 0,-3 0 0 16,7 0 0-16,1 0 0 0,0-4 0 0,-5 2 0 15,9-2 0-15,-2-1 1 0,-2 5 0 0,-3 0 0 16,5 0 0-16,4-4 2 0,-2 4 0 0,-4 0-1 15,-2-4 2-15,2 2 16 0,-1 2 1 0,-3 0 0 16,3-4 1-16,-5 4 4 0,5-5-1 0,-3 3 1 16,-1 2 1-16,9-2-1 0,-8 0 0 0,-1-2 0 15,5 4 0-15,6-5-2 0,-8 3 0 0,-3 0-1 0,-4 0 2 16,7-2-5-16,-3 4 0 0,1 0 0 0,-1-5 1 16,5 3 0-16,-7 0 1 0,7 0 1 0,0-2-1 15,-5 2 3-15,1 2 0 0,3 0-1 0,-3-5 2 16,4 3-7-16,-5 0 1 0,-2 2 1 0,-4 0-1 0,7 0-1 15,-3 0 0-15,0 0 0 0,-2-4 0 0,7 2-1 16,-3 0 0-16,1 0 0 0,6 2 1 0,-3 0 15 16,1 0-1-16,0 0 1 0,0 0 0 0,-5 0-7 15,3 0 1-15,-3 0 0 0,1 0 0 0,3 0-7 16,3 0 0-16,-4 0 1 0,4 4 0 0,2 2-3 16,-2-6 2-16,-3 4-1 0,1 1 0 0,2-3-12 0,-4 2 0 15,-7-4-1-15,8 2 2 0,1 0 8 0,-4 0 0 16,3-2 0-16,1 0 0 0,4 5-7 0,-2-1 0 15,-2-4 0-15,-5 0 1 0,5 0-5 0,-5 0 0 16,-1 2-1-16,7 0 2 0,-1-2 7 0,-2 0 2 16,-3 0-1-16,1 0 0 0,-1 0-13 0,-2 0-1 0,3 0 0 15,4 0 0-15,-5 0 6 0,-2 0-1 16,1 0 1-16,5 0 1 0,-1 0-3 0,2 0 0 0,-3 0 0 16,1 0 0-16,-5 0-5 0,3 0 0 0,-3 0 0 15,7 0 0-15,-9-2-1 0,2 0 0 0,0 2 0 16,-2 0 1-16,9 0-11 0,-4 0 1 0,-3 0-1 15,7 0 1-15,-5-4 1 0,5 4 0 0,-7 0 0 16,9 0 2-16,2 0 1 0,-2 0 0 0,-2 0 1 16,-1 0 0-16,8-7 5 0,-12 5 0 0,3 2 0 15,-1 0 1-15,7-2 4 0,-2 2 0 0,-9 0 0 16,11-4 1-16,-2 2-1 0,-2 2 1 0,2 0-1 0,2-2 1 16,6 2 0-16,-8 0-1 0,4 0 1 0,-2-5-1 15,3 3 8-15,-12 2 0 0,3 0 1 0,-3 0-1 16,1 0-6-16,-1 0 0 0,-2 0-1 0,9 0 2 15,-9 0-2-15,3 0-1 0,-7 0 1 0,4 0 0 0,3 0-1 16,-1 0 1-16,-2 0 0 0,1 0-1 0,-3 0 0 16,2 0-1-16,0 0 1 0,-2 0-1 0,5 0-3 15,-3 0 1-15,-4 0 1 0,7 0-1 0,-3 0 1 16,2 4 1-16,1 1-1 0,-3-5 0 0,0-2-1 16,3 2 0-16,-7 0-1 0,4 0 1 0,3 0-2 0,-1 0 1 15,-2 0 0-15,-2 0 1 0,7 0-2 0,0 0 1 16,-5 0 0-16,7 0 0 0,-11 0 0 0,6 0 1 15,-2 0 0-15,3 0 1 0,-3 0-2 0,-2 0 0 16,-2 0 0-16,5 0 0 0,-1 0-1 0,-2 0 1 16,-2 0 0-16,0 0 1 0,6 0-2 0,-1 0 1 15,-5 0-1-15,0 0 1 0,6 0-1 0,-2 0 1 0,3 0-1 16,-7 0 1-16,6 0-1 0,-1 0 0 0,-5 0 0 16,6 0 1-16,3 0-1 0,-3 0 0 0,1 0 0 15,-1 0 1-15,5 0-1 0,-1 0 0 0,1 0 0 16,0 0 1-16,-5 0 1 0,1 0-1 0,1 0 0 15,3 0 0-15,-4 0-1 0,5 0 1 0,-7 0 0 16,8 0 0-16,2 0-1 0,-5 0 1 0,-3 0 1 16,4 0-1-16,1-5 0 0,-7 3 1 0,5 2 0 15,1 0 1-15,0 0-3 0,-5 0 0 0,1 0 0 16,4 0 1-16,-1 0-1 0,-3 0 0 0,3 0 0 0,1 0 0 16,0 0 0-16,-5 0 0 0,1 0 0 0,4 0 0 15,-3 0 0-15,-6-4 1 0,5 2 0 0,-3 2 0 16,7 2-1-16,-5 2 1 0,-2-4 0 0,-1-4 0 0,1 2-1 15,0 0 1-15,-2 2-1 0,3 0 2 0,1 0-2 16,1 0 1-16,-7 0-1 0,4 0 1 0,-4 0 0 16,0 0 1-16,0 0-1 0,0 0 2 0,0 0-2 15,0 0 0-15,0 0 0 0,0 0 0 0,0 0-1 16,0 0 1-16,0 0 0 0,6 0 0 0,-6 0-1 16,5 0 2-16,1 0-2 0,0 4 1 0,3 7-1 0,4 1 0 15,-2 1 0-15,-1 2 0 0,-10-15-1366 0</inkml:trace>
  <inkml:trace contextRef="#ctx0" brushRef="#br0" timeOffset="78778.92">4060 12004 162 0,'0'0'0'0,"0"0"0"0,0 0 0 15,-6 23-3-15,6-20 1 0,-5 1-2 0,5-2 2 16,0 0 12-16,0 0 1 0,-6-2 1 0,6 0-1 16,0 0 15-16,0 0-1 0,6 0 1 0,-6 2 1 0,-6 5-3 15,6-5-1-15,6-2 1 0,-6 0 1 0,0 0-19 16,0 0 1-16,0 0 0 0,5 2-1 0,1 0 7 15,-2 2 0-15,1 1 1 0,1-5-1 0,-2 2-6 16,5 0 1-16,-1 0-1 0,-1 0 0 0,6 0 2 0,-9 2 0 16,7-4 0-16,2 3 1 0,2-1 4 0,-2 0 0 15,-3 0 1-15,8 0 0 0,-8 2-9 0,-1-4 1 16,-1 0 0-16,7 2 1 0,-2 3 2 0,2-3 0 16,-2-2 0-16,9 2 1 0,-1 2-6 0,7-8-1 15,-4 2 1-15,4 4 0 0,-1 2 20 0,-7-2 1 16,3-2 0-16,1-2-1 0,-7 2-8 0,3 0 0 15,-1 0 0-15,2 0 0 0,-4 0-4 0,1 0 1 16,-1 0-1-16,-2 0 2 0,2-4-1 0,-2 2 2 0,-6 2-1 16,12 0 0-16,1-2 9 0,-5 0 1 0,0-1-1 15,4 1 1-15,1 2-7 0,-3-4 1 0,-4 2-1 16,7 0 1-16,-1 0 6 0,-2 0-1 0,3-1 1 16,2 3 1-16,-3-4 0 0,0 2 0 0,1 0-1 15,-3 0 2-15,3 0-7 0,-5 0 1 0,0 2-1 16,2-5 0-16,1 1-5 0,-5 2-1 0,2 0 1 15,4 0-1-15,-3 2-5 0,-6-7 0 0,3 3 0 16,-2 2 1-16,9 0-7 0,-5-2 0 0,-2 1-1 0,2 1 2 16,0-2 0-16,0 2 1 0,5-4-1 0,-9 3 2 15,6 1 0-15,0-2 2 0,-1 4 0 0,14-4 0 16,0 2-3-16,-2 0-1 0,2-3 1 0,3 3 0 16,-7-2 0-16,-3 0 0 0,-5-3 0 0,8 1 0 0,-1 2 0 15,-5 4-1-15,6-7 1 0,-2 1-1 0,-7 4 1 16,2-2-1-16,1-1 1 0,1 1-1 0,5 2 4 15,0-7 1-15,-2 3-1 0,-2 0 1 0,8 1-5 16,-2 1 1-16,2 4-1 0,-4-6 1 0,0-1-4 16,-5 1 1-16,-1 4 0 0,6 0 1 0,-7-3 0 15,-4 3 2-15,11-4-2 0,-6 0 1 0,1 3-2 0,-1-1 0 16,2 0-1-16,-3 0 1 0,3 2 0 0,1-5 2 16,-1 3-2-16,4-5 1 0,-2 3-2 0,-7-2 2 15,13 5-2-15,0-5 1 0,-2 4 0 0,-4 2 2 16,-6-3-2-16,12-1 1 0,-4 2 1 0,-7 2 0 15,3 2 0-15,4 0 0 0,-7-3-3 0,3 3 1 16,-7-6 0-16,11 4 0 0,-7 2 1 0,1-2 0 0,-1-2 1 16,3-1-1-16,-3 1-2 0,1 4 2 0,-5 0-2 15,6-4 1-15,3 4 0 0,-6 0 2 0,7-2-2 16,1-3 1-16,0 3 10 0,-2 2-1 0,-2 0 0 16,4-4 1-16,-5 2-7 0,-1 2 1 0,-1 0 0 15,3-2 1-15,-3 2-3 0,-4 0 1 0,5 0-1 16,1-4 1-1,-1 4 3-15,-1 0 1 0,1 0-1 0,1 0 1 0,1 0-5 0,-9 0-1 0,7 0 1 16,8 0-1-16,-5 0-4 0,-1 0 0 0,2 0 0 16,2 4 0-16,0-2-1 0,-5 0 0 0,5-2 0 0,-4 0 1 15,4 0-4-15,-11 0 2 0,2 2-1 0,5-2 1 16,4 2-7-16,-11 5 1 0,6-5-1 0,-1-2 1 16,4 0 3-16,-7 0 1 0,2 0-1 0,7 0 1 15,0 0 5-15,0 2 1 0,0 2 1 0,4-2-1 0,-2 3-2 16,-2-5 1-16,0 2-1 0,11 0 1 0,-7 0-1 15,-9-2 1-15,5 0-1 0,0 2 1 0,0-2-1 16,-6 0 1-16,6 2-1 0,-1 2 2 0,-1-4 16 16,-6 3-1-16,7-1 1 0,-1 0 0 0,-6 0-15 15,1-2-1-15,7 0 0 0,6 0 1 0,-2 0 17 16,-4 0 0-16,7 0-1 0,-3 0 1 0,-4-4-14 0,0 2-1 16,-5 2 1-16,10 0 1 0,-10-3 4 0,-1 3 0 15,6-4 0-15,-1 2 0 0,-5 0-11 0,1 2 0 16,-5 0 0-16,3 0 0 0,1 0-2 0,-1-2 0 15,3 0 0-15,1 0-1 0,3 2-5 0,0-5 0 16,-4 5 0-16,8 0 0 0,-8 0 5 0,-1-2 0 16,3 4 1-16,-2-2 0 0,4-2 1 0,-11 0 1 0,0 2 0 15,4-2 0-15,1 2 0 0,-5 2 1 0,0 0 0 16,11-2 0-16,-11-2 2 0,5 2 2 0,-5 0-2 16,4 0 2-16,1 0-1 0,-3 0 2 0,3 0-2 15,6 0 2-15,-1-4-6 0,1 2 1 0,5 2-1 16,1 0 1-16,-6 0-1 0,-7 0 0 0,7 0 0 15,4-7 1-15,-2 7 0 0,-12 2 1 0,7 3-1 16,-1-5 1-16,4-7-2 0,-5 5 1 0,-1 2 0 16,4 0 0-16,-3-2 2 0,5 2-1 0,-4 0 0 15,4-4 1-15,-3 0 4 0,-1 4 0 0,10 0 0 0,-1-5 1 16,1 3-4-16,-8 2 0 0,-3 0 1 0,10-4 1 16,-6 4-5-16,-5 0 1 0,-3 0 0 0,9 0 0 15,0 0 0-15,-6-4 0 0,1 2-1 0,-1-3 1 16,5 3-4-16,-5 2 1 0,2 0-1 0,3-2 0 15,1-2-7-15,0 4 2 0,0 0-2 0,9-7 1 0,-3 3 2 16,-10 4 2-16,4 0-2 0,-1-2 2 0,-1-2 2 16,-6 2 1-16,1 2 0 0,0 0 1 0,3-2 0 15,2 2 0-15,-3 0 0 0,1-5 0 0,-5 3 6 16,1 2-1-16,-1 0 1 0,0-4 1 0,7 4 7 0,-7 2 2 16,3 0-1-16,4-4 0 0,-3 2-8 0,5 0 0 15,-4 0 0-15,4-4 0 0,-3 2 9 0,-1 2 1 16,0 2-1-16,4-2 1 0,-1 0-7 0,-5 0 0 15,4-2 0-15,-3 2 1 0,1 0 8 0,-3 0 1 16,1 0 1-16,1 0-1 0,-1 0-20 0,-5 0 0 16,0 2 0-16,0-2 0 0,9-2 0 0,-9 2 0 0,1 0 0 15,9 0 0-15,-9 2 0 0,-1-2 0 0,4-2 0 16,11-3 0-16,-10 3 1 0,-5 2 1 0,2 2-1 16,3-2 1-16,-1-2 0 0,-3 2-1 0,3 2 0 15,0-4 1-15,-1 2 4 0,1 2 0 0,-6 3 0 16,9-12 1-16,4 5 1 0,-7 2 1 0,3 0 0 15,-1-4 0-15,-1 2-5 0,-5 2 1 0,11 0-1 16,-2-5 2-16,4 5 3 0,2 0 0 0,-4-2 0 16,11 0 1-16,-5 0-6 0,-6 2 1 0,0 0-1 15,0-4 1-15,0 0-4 0,-7 4 1 0,3-3 0 0,-3-3 0 16,5 0 5-16,-7 1 1 0,3 3-1 0,-1 0 1 16,-8 0-7-16,4 2 1 0,5-6 0 0,-1 4 0 15,7 2 5-15,-4-3 0 0,3-1 0 0,-1 4-1 0,-2 0-1 16,2 0-1-16,-1 0 1 0,8-6 0 0,-8 4-3 15,-5 2 0-15,5 2 0 0,3 0 0 0,-8-4 2 16,1 0-1-16,5 0 0 0,-3 2 2 0,5 0-2 16,-4 0 2-16,4 0-2 0,-2-5 2 0,-3 5-4 15,-1 0 1-15,1 0-1 0,10-4 1 0,-1 4 0 16,-4 0-1-16,2 0 0 0,8 0 0 0,-3 0 1 16,-10 0 1-16,3 0 0 0,2 0 0 0,-2 0-2 0,-6 0 0 15,6 0 0-15,0-2 1 0,4 0-2 0,-9 2 1 16,3 2 0-16,-7 0 0 0,-1 2-1 0,-3-4 1 15,8 0 0-15,-1 0 0 0,1 0-1 0,-1 0 1 16,-5 0-1-16,9 0 2 0,-13 5-1 0,4-3 1 16,4 0-1-16,-4-2 1 0,1 0 1 0,-3 0 0 15,-2 0-1-15,6 0 2 0,-2 0-1 0,-6 0 1 0,-3 0 1 16,7 0-1-16,-2 0 4 0,-4 0 1 16,2 0-1-16,-3 2 1 0,3 2-4 0,0 0-1 0,-1-4 0 15,8 0 1-15,-3 0 3 0,-5 0 1 0,-3 0 0 16,-1 0 0-16,5 0-1 0,2 0 1 0,-5 0-2 15,3 0 2-15,2 0-4 0,-2 0 1 0,-5 0-2 16,5 3 2-16,4 1-2 0,-4 0 2 0,-3-4-1 16,3 0 1-16,0 2 6 0,-1-2 2 0,-3 0-1 15,4 0 1-15,4 0-11 0,-5 0 0 0,-1 0 1 16,2 2 0-16,-1 3 1 0,1 1 0 0,0-4 1 0,0-2 0 16,1 2-6-16,-1 2 1 0,-4-1-1 0,3 1 1 15,5-4 0-15,-4 2 1 0,-4 0-1 0,5-2 2 16,-1 0-1-16,0 0 1 0,-5 0 1 0,5 2-1 15,-2 2-2-15,-1 1 1 0,1-5-1 0,-3 0 2 0,5 0-1 16,-5 0 1-16,1 0 1 0,4 0-1 0,-1 0-2 16,1 0 1-16,-7 0-1 0,7 0 2 0,-2 0-3 15,-1 0 1-15,-1 0 0 0,6 2 0 0,-3-2-1 16,1 0 1-16,-4 0 0 0,3 0 0 0,-1 0 1 16,-1 0 0-16,-3 0 0 0,1 0 0 0,5 0-1 0,-5 0 1 15,-1 0-1-15,1 2 0 0,5 2 1 0,0-2 1 16,-5-2 0-16,-2-2 0 0,3 0-2 0,-1 0 0 15,-6 2 0-15,11 0 2 0,-7 0-3 0,7 0 1 16,-9 0 0-16,2 0 0 0,1 0 1 0,-3 0 0 16,2 0 1-16,0 0 0 0,-1 0 0 0,1 0 1 15,-2 0-1-15,2 0 1 0,1 0-1 0,-3 0 1 16,-2 0 1-16,4 0-1 0,-4 0 1 0,6 0-1 0,-6 0 1 16,0-2-1-16,5 0-3 0,-3 2 2 0,2 0-1 15,-4 0 0-15,7 0 2 0,-7 0-1 0,4 0 0 16,0 0 1-16,3 0-3 0,-1 0 1 0,-2 0-1 15,-2 0 1-15,3 0 1 0,-1 0 0 0,-2 0-1 16,5 0 2-16,-3 0-3 0,2 0 1 0,-1 0-1 16,-1 0 1-16,2 0 1 0,-3 0 0 0,1 0-1 15,0 0 2-15,-2 0-1 0,3 0 1 0,1 0 0 16,-2 0 0-16,3 0 0 0,-1 0 0 0,-2 0 1 0,3 0-1 16,4 0 1-16,-7 0-1 0,2 0 1 0,-1 0-1 15,1 4 1-15,-2-2-1 0,-1-2 1 0,3 0-1 16,5 2-3-16,-7 5 1 0,2-7 1 0,1 0-1 15,2 0-1-15,-3 0 0 0,-2 0 0 0,3 0 0 0,-5 0-1 16,6 0 2-16,-5 2-1 0,5 2 0 0,-1-2-1 16,-5-2 1-16,2 0-1 0,2 0 1 0,-1 0-1 15,1 0 0-15,-6 0 0 0,7 2 1 0,1 3-1 16,-1-3 0-16,-3-2 0 0,5 2 0 0,1 2 0 16,1-2 0-16,-5-2 0 0,-1 0 0 0,1 0 0 0,-6 0 0 15,4 0 0-15,7 4 1 0,-9-1 0 0,7-1 0 16,-9-2 1-16,2 0-1 0,7 0 0 0,-3 0 0 15,-4 0 0-15,3 0 0 0,1 2-1 0,-2 2 0 16,3-2 0-16,-7-2 0 0,10 0 0 0,-3 0 1 16,-3 0-1-16,3 0 1 0,-7 2-1 0,4 3 2 15,0-3-2-15,-4-2 1 0,2 0-1 0,-2 0 1 16,5 0-1-16,-3 0 1 0,-2 0-1 0,4 0 0 0,-4 0 0 16,4 0 1-16,-1 0-1 0,-3 0 0 0,6 0 0 15,-6 0 1-15,0 0-1 0,0 0 0 0,0 0 0 16,0 0 1-16,0 0-1 0,0 0 0 0,0 0 0 15,0 0 1-15,0 0-1 0,0 0 0 0,0 0 0 16,0 0 0-16,0 0-1 0,0 0 1 0,0 0 0 16,0 0 0-16,0 0-1 0,0 0 1 0,0 0 0 15,0 0 0-15,0 0-2 0,0 0 1 0,0 0-1 16,0 0 0-16,0 0 1 0,0 0 0 0,0 0 0 0,0 0 0 16,0 0-2-16,0 0 0 0,0 0 0 0,0 0 1 15,0 0-11-15,0 0 1 0,0 0 0 0,0 0-1 16,0 0-3-16,0 0-1 0,0 0 0 0,0 0 0 15,0 0-2405-15</inkml:trace>
  <inkml:trace contextRef="#ctx0" brushRef="#br0" timeOffset="84562.91">18710 12027 1281 0,'0'0'0'0,"0"0"0"15,0 0 0-15,0 0 68 0,0 0 1 0,0 0-1 16,0 0 2-16,0 0-25 0,0 0 1 0,0 0 0 16,0 0 0-16,0 0-15 0,0 0 2 0,0 0-1 15,0 0 1-15,0 0-33 0,0 0 0 0,0 0 0 16,20-2 0-16,-12 2-1 0,1 0 0 0,-3 0 0 0,5-2 1 16,10 0-2-16,-8 0 2 0,2 2-1 0,5 0 1 15,1-4 0-15,-4-1 0 0,0 3 0 0,9 4 0 16,-2-2-2-16,4-2 0 0,-7 0 0 0,7 4 0 15,0 3-9-15,0-3 0 0,0 2 0 0,6-2 0 0,3 0-3 16,-3 0 2-16,0 3-1 0,5-1 1 0,0-4 3 16,-9 4 0-16,6 0 0 0,3 3 1 0,-9-5 7 15,2 0 0-15,2-2 0 0,5 6 1 0,-5-6-1 16,-6-2 0-16,11 2 0 0,6 2 1 0,-6 3 4 16,-1-5 1-16,1 2-1 0,6 0 1 0,-11 0 10 15,-1-2 1-15,-6 0 0 0,12 2-1 0,-5 4-8 0,1-6 0 16,-7 3 0-16,4 1 0 0,2-2 5 0,3 0-1 15,-3-2 0-15,11 0 0 0,-6 0-10 0,-1 0 2 16,-3 0-1-16,8 0 0 0,-7-4 2 0,-4 2 0 16,1 4-1-16,5 0 2 0,-3-4-5 0,-1-2 0 15,0 1 0-15,5-1 1 0,-1 4 2 0,1-2 2 16,6-2-2-16,5 2 2 16,-5 2-2-16,-11-2 2 0,5-3-1 0,-3 3 1 0,-6 2-5 0,5-2 0 15,3 0 0-15,-1 2 1 0,-3 0 0 0,0-2 1 0,5 0-1 16,0 2 1-16,1 0 0 0,3-7-1 0,-4 5 0 15,6 0 0-15,-4 0-1 0,-9 0 0 16,7 4 0-16,-1 0 0 0,1 0-1 0,-5-2 1 0,5-4-1 16,0 2 1-16,-1 2-1 0,-3 0-1 0,5 0 1 15,10 0 1-15,-12 0-1 0,-3 0 0 0,1 0 0 16,-1 0 1-16,-8 0 0 0,1 4 1 0,-4-2-1 16,4-2 1-16,0 0 9 0,0 0 0 15,0 0 0-15,-7 4 1 0,1-4 7 0,-5-2 1 0,0 0 0 0,6 6 0 16,-1-4-13-16,-1-4 1 0,1 0 0 0,-1 2 0 15,-1-5-4-15,1 3 0 0,-4 0 1 0,0-7-1 16,-6 3-3-16,0 1 0 0,-11 7-1569 16</inkml:trace>
  <inkml:trace contextRef="#ctx0" brushRef="#br0" timeOffset="85056.52">5694 13888 1042 0,'-13'0'0'0,"-11"0"0"0,-19-9 0 0,-2 1 71 16,2-1 1-16,-2 1-1 0,4-5 1 0,5 11-26 0,6-2 1 15,4-3 0-15,-2-1 1 0,0 1-50 0,5 3 2 16,-10-2-1-16,-1-11 1 0,34 17-1135 0</inkml:trace>
  <inkml:trace contextRef="#ctx0" brushRef="#br0" timeOffset="86099.96">4165 13709 740 0,'0'0'0'0,"0"4"0"0,0-1 0 15,7-1 4-15,-3-2 0 0,-4-2-1 0,6 4 2 16,-1-2 2-16,-5-5 0 0,6 5 0 0,1 0 1 16,1 0 2-16,-1 0 0 0,-3 0 0 0,4-2 0 15,3 0 18-15,6 2 1 0,-2 0-1 0,9-4 1 0,4 2-2 16,0-2 1-16,-2-1-1 0,4 5 1 0,6 0 16 16,-12 0-1-16,4-4 1 0,0 0 0 0,-5 2-11 15,-1 2 2-15,3 0 0 0,-1-2 0 0,4-1-8 16,-11-3 0-16,11 4 0 0,0 0 0 0,-7 0-6 15,3 0 0-15,-3 2 1 0,7 0 0 0,7-5-9 0,-7 1 1 16,4 0-1-16,13 0 2 0,-7-5 0 0,1 1 0 16,0-1 0-16,2-4 1 0,-7 3-10 0,-4 1 2 15,6-1 0-15,-3-5 0 0,-5 2 2 0,4 2 1 16,-2 5 0-16,6-9 1 0,5 2-11 0,2 0 1 16,2 1 0-16,4-1 0 0,-1-2 2 0,-5 2 0 15,-5 3 0-15,3-1 0 0,4-8 20 0,-8 4 0 16,-1 2 1-16,1-6 0 0,3 4-24 0,3 5 0 0,9-3 0 15,4-6 0-15,-7 2 4 0,0 4 0 0,-8 0 0 16,2-6 1-16,-2 4 13 0,-3 2 0 0,1-1 0 16,0 3 0-16,-1 0-1 0,3 1 1 0,4-5 0 15,9 0 0-15,-3 2-18 0,-12 3 1 0,6-1 0 16,0 0 0-16,-2 3 12 0,-9-1 1 0,5 1 0 16,0-5-1-16,-1 0-7 0,-3 0 0 0,8 3-1 15,2 1 2-15,0 1-9 0,-7-1 1 0,3 1 0 16,4 1 0-16,-6-3 2 0,-11 1 1 0,0 3-1 0,4 0 1 15,-4-3-2-15,0 1 1 0,-5 1 0 0,-1-1 0 16,6-3 14-16,-2 3-1 0,-3 1 1 0,5-3 0 16,4-5-6-16,-2 4 0 0,-2 2 0 0,7-1 1 0,-5-1 8 15,-2 1 2-15,-5-1-1 0,5 2 0 0,-4 1 0 16,-3 4 0-16,-6 2 1 0,4-3 0 0,-4 1-9 16,-2 0 2-16,-8 2-1 0,8-7 1 0,-5 5 5 15,-1 4 1-15,-3 0 0 0,-2-2 0 0,2-2-13 16,-2 4 1-16,3 0-1 0,-1-3 0 0,-2 3 10 15,-2 0 0-15,4 0 0 0,-4-2 0 16,5 0-7-16,-3 2 0 0,-2 0 0 0,6 0 1 0,-1-2-1 0,-5 0 0 16,6 2 1-16,-2-4-1 0,-4 4 4 0,5 0 1 15,-5 0-1-15,0 0 1 0,0 0-8 0,0 0 1 16,0 0-2-16,0 0 2 0,0 0 2 0,0-2 0 16,0-1 1-16,0 3 0 0,0 0-3 0,0 0 1 15,0 0-2-15,0-2 2 0,2 0-4 0,2 0 0 16,-2 2 1-16,-2 0 0 0,5 0 3 0,-1 0 0 0,-4 0 0 15,2 0 1-15,-2 0-6 0,0 0 1 0,0 0-1 16,0 0 1-16,0 0-1 0,0 0 2 0,0 0-2 16,0-4 2-16,0 2-2 0,0 0 1 0,0-1-1 15,0 3 1-15,0 0-1 0,0 0 1 0,0 0-1 16,0 0 1-16,0 0-1 0,0 0 1 0,0 0-1 16,0 0 1-16,0 0-1 0,0 0 1 0,0 0-1 15,0 0 1-15,0 0-4 0,0 0 1 0,0 0 0 16,0 0 1-16,0 0 0 0,0 0 0 0,0 0 1 0,0 0-1 15,0 0-2-15,0 0 1 0,0 0 0 0,0-2 0 16,0 0-2-16,0 2 1 0,0-4 0 0,0 4 0 16,0 0-1-16,0 0 0 0,0 0 0 0,0-2 0 15,9 0-1-15,-3 0 1 0,-2-1-1 0,5 1 1 0,6-4-36 16,6-3 1-16,-1 1-2229 0</inkml:trace>
  <inkml:trace contextRef="#ctx0" brushRef="#br0" timeOffset="97927.34">11820 14322 815 0,'0'0'0'0,"0"0"0"0,0 0 0 0,0 0 81 0,0 0 1 16,0 0 0-16,0 0 0 0,0 0-10 0,0 0 0 16,0 0-1-16,0 0 1 0,0 0-29 0,-17-3-1 15,17 3 1-15,0 0 1 0,0 0-15 0,0 0 1 16,0 0 1-16,0 0-1 0,0 0-23 0,0 0 1 16,0 0-1-16,0 0 1 0,0 0-4 0,0 0 0 0,0 0 1 15,0 0-1-15,0 0 10 0,0 0-1 0,0 0 0 16,0 0 2-16,0 0-9 0,4 0 0 0,7 0 0 15,-9 0 1-15,9 0-2 0,-1 0 1 0,1 0 0 16,0 3-1-16,6-1 1 0,-2-4-1 0,-6 2 1 16,1 0 0-16,1 0-2 0,0 0 1 0,-5 0-1 15,9 0 1-15,-2 0-1 0,-2 0 1 0,0 0-1 16,6 0 1-16,0 0 7 0,-6 0 1 0,4 0 1 16,8 0-1-16,5 0-1 0,-11 0-1 0,5-3 0 0,6 3 0 15,-7 0-2-15,-4-2 0 0,7-2 0 0,2 2 1 16,-13 4 0-16,4 0 0 0,0-4 1 0,4 0-1 15,1 0-3-15,1 2 2 0,-7 0-1 0,1-4 1 0,4 1 0 16,3 3 0-16,-7 0 0 0,0-2 1 0,11 2-5 16,-9 0 0-16,1-4 0 0,12 4 1 0,0 2 2 15,-4 2 1-15,2-4 0 0,4-2 2 0,-1-2-11 16,-6 2 0-16,-3 2 0 0,13 0 0 0,-10-4-2 16,1 1 1-16,2-1 0 0,3 4 1 0,-1 0 0 15,-9-2 0-15,12 0 0 0,3-2 1 0,5 2 0 16,-4-5 2-16,6 3-2 0,4 4 1 0,-8-2-2 0,-2 0 0 15,-5-7 0-15,5 3 1 0,4 2-1 0,-7 1 0 16,3-1 0-16,-11 0 1 0,8-7 0 0,-1 5 1 16,5 4-1-16,3 0 0 0,2 0-1 0,-10-3 0 15,3-1 0-15,5-3 0 0,-8 5 0 0,-3 0 1 16,-2-2 0-16,2-3 0 0,7 1-1 0,-5 1 0 16,0 3 0-16,-1-7 0 0,1 3 1 0,5 4 1 15,-1-3 1-15,1-1-1 0,0 1 5 0,-5-3 1 0,0 1-2 16,5 3 2-16,-5-3-3 0,-6 1-1 0,0-1 1 15,9 1 0-15,-10-1 9 0,-3 1 0 0,4 1 1 16,0-1-1-16,0 4 2 0,-5 1 1 0,3-3-1 16,8-2 1-16,-6 1-6 0,5 3 1 0,-6 2-1 15,8-7 2-15,-7 3 2 0,-5 2 1 0,5-5 0 16,2 3 0-16,-6 2-5 0,-7 1 1 0,7 1-1 16,4-2 2-16,-3 0-4 0,-3 0 1 0,-3-1-1 15,3-1 1-15,-7 2 0 0,2 2 0 0,2 2 0 0,7-5 0 16,-5 1-5-16,-1 2-1 0,5 2 1 0,3-2 0 15,-4-2 0-15,-3 1 0 0,1 3 1 0,1-2 0 16,1 2-2-16,-5 0 1 0,-6-4-1 0,11 2 1 16,-9 2-1-16,-2 0 1 0,-2 0-1 0,10-4 1 0,-4 4-1 15,-6 0 1-15,0 0-1 0,2-7 0 0,2 5-2 16,-3 2 0-16,-1 0 0 0,4 0 0 0,-4 0 2 16,-5 0-1-16,1 0 0 0,4 0 1 0,6 0-3 15,-7 0 1-15,-5 0-1 0,1 0 2 0,9 0-1 16,-8 0 1-16,-1 0-1 0,1-2 2 0,3 0-1 0,1 0 2 15,-5 2-2-15,3 0 1 0,0 0 4 0,-5 0 0 16,0 0 0-16,3 0 1 0,-1 0-8 0,1 0 1 16,-3 0 1-16,2-4-1 0,-1 1 5 0,1 3-1 15,-6 0 1-15,4-2 1 0,3 2-4 0,-7 0 1 16,4 0-1-16,-2 0 2 0,7 0 2 0,-9 0 1 16,2 0-1-16,4 0 1 0,3 0-5 0,-7 0 1 15,-2 0-1-15,0 0 2 0,4 0-2 0,1 0 2 16,-5 0-2-16,2-2 2 0,4 0-2 0,-1 2 1 0,-1 2-1 15,-2 0 1-15,2-2-4 0,3-2 1 0,-3 0 1 16,2 0-1 0,1 2 1-16,1 0 0 0,-5-4 1 0,3-1-1 0,-2 3-2 0,1 0 2 0,-3 0-2 15,2-2 1-15,3 4-2 0,3-2 1 0,-10-3 0 16,7 1 0-16,1-2-1 0,-6-1 1 0,3 1 1 16,1 0-1-16,1-1-1 0,1 1 1 0,-6-1-1 15,5 3 1-15,3 2-1 0,-10 0 0 0,0 0 0 16,5-2 1-16,-1-3-1 0,-2 3 0 0,-2-7 0 0,5 3 1 15,-1-1-1-15,2 1 0 0,-4-1 0 0,-2-6 1 16,5-4-1-16,-5 2 0 0,4 0 0 0,-2 0 0 0,-2 2 0 16,-2 1 0-16,2-1 0 0,0 0 0 15,-4-4 0-15,-1-1 0 0,3-1 0 0,2 2 0 0,0 2 0 16,-6 2 0-16,2 0 0 0,-3 0 0 0,3 3 0 16,-1 1 0-16,5-2 0 0,-6 3 0 0,2 1 0 15,-3 1 0-15,1-1 0 0,-5-4 0 0,5-4 1 16,-1 2 1-16,-3 7-1 0,-1-1 0 0,-4-5-1 15,2-1 1-15,2 6 0 0,-4-4 0 0,-2-1 4 0,6-1 0 16,-8 0 1-16,2 0-1 0,2 2 0 0,-7 0-1 16,5-1 1-16,-7-1 1 0,3 0-2 0,8 0 1 15,-6-2-1-15,2 0 2 0,-1 4 1 0,-3 2 2 16,4-1-1-16,-5-3 1 0,-1 2-4 0,1 2-1 16,3-1 1-16,-7-1-1 0,3 2 1 0,-3 3 0 15,-2-3 0-15,-2-4 0 0,-2 5 0 0,-3 5-1 0,3-5 1 16,-2-3-1-16,-1 2-4 0,-1 5 2 0,6 2-2 15,-13-9 1-15,13 11-1 0,-2 2 0 0,0-7 0 16,-3 1 1-16,-3 0-1 0,-1 1 0 0,-2 3 0 16,-8-2 1-16,10 4-1 0,-6 0 0 0,-4-2 0 15,-3 0 0-15,9 0-1 0,7 2 1 0,-7 2 0 16,0-2 0-16,2 0-2 0,-2 0 0 0,-4 0 0 16,-2-2 1-16,-1 6-2 0,1 0-1 0,8-2 1 15,-15-4 0-15,11 2-2 0,6 2 1 0,-10 3-1 16,4-5 1-16,0 0-5 0,2 0 1 0,2 0-1 0,-8-3 1 15,-1 6 3-15,5-1 1 0,0 0-1 0,-4-4 1 16,10 0 2-16,5-1 0 0,0 6-1 0,-3-3 2 16,-4 0-7-16,3 0 2 0,3 0-2 0,-8 0 1 15,-2 0 2-15,5 0 1 0,-5 2-1 0,-3 2 1 16,3-2-2-16,7 0 2 0,-1 0-1 0,-2 0 1 0,3 5-1 16,5-7 1-16,-1 0-1 0,-5 2 1 0,9 4-1 15,-6 1 1-15,-5-3 0 0,-4-4-1 0,2 2 1 16,4 2-1-16,1 3 1 0,-7-1-1 0,6 5 1 15,9-1-1-15,-2-3 1 0,-3 1-1 0,-3-3-8 0,6 1-1 16,-3 0 1-16,7-1 0 0,-4 1 6 0,4 2 0 16,-6 1 0-16,2-5 0 0,-3 7-3 0,7 2 0 15,-10-1 0-15,10 3 0 0,0 0-5 0,4-6 2 16,3 3-1-16,-9 3 1 0,8-2 5 0,1-2 1 16,-3 1-1-16,-1 5 2 0,7 0-1 0,-3-4 1 15,2 2 1-15,1 0-1 0,-3 2 1 0,4 0-1 16,-3-2 0-16,3 4 1 0,0-2 2 0,-4 0 1 15,3 0 0-15,1 0 1 0,0-2 1 0,6-2 0 0,1 2 0 16,-8-1 0-16,8-3-7 0,8 0 2 0,-7-1-1 16,9 1 0-16,-2 2-8 0,-2-3 0 0,-3 1 1 15,7 4-1-15,0 4 6 0,0 2 2 0,0-2-1 16,0 7 0-16,0-9 4 0,0 0 0 0,0 0-1 16,7-4 2-16,-7-3 0 0,4 1-1 0,-4 0 1 15,2 1 1-15,7 1 1 0,-9-2 0 0,2 1 0 16,-2-1 0-16,8 2 0 0,-6-3 0 0,9 1 0 15,-4 4 0-15,-3-4 0 0,0-1 1 0,-2 1-1 0,5-1 1 16,-3-1 0-16,3-3 2 0,-3 1-1 0,-4-1 0 16,6 3 5-16,-1-3 1 0,-3-2 0 0,2 1-1 15,2 1 1-15,-1-6 1 0,-1 2-1 0,-2 4 1 0,5 3-4 16,3-1 0-16,-10-1 0 0,11 1 0 0,-4 3 0 16,1-3 0-16,-6-1 1 0,7-1 0 0,-1 1-2 15,-3-1 1-15,1 0-1 0,3 1 1 31,-1-1-1-31,-3 0 1 0,-1 1-1 0,2-1 1 0,9 1-1 0,-6-1 1 0,-5 2-1 0,7-1 1 0,-5 3-1 16,1-1 1-16,-3-3-1 0,3 1 0 0,3-3 1 0,-5-2-1 16,-3 2 1-16,6 3-1 0,-1-1-2 0,-3-2 0 15,-2-1 0-15,3-1 0 0,1 0 5 0,0 0 0 16,-1 0-1-16,-1 2 1 0,-2 3-2 0,5-1-1 16,-3 0 1-16,2-1-1 0,5 5 4 0,0-5 1 15,-5-3-1-15,-1-2 1 0,-5 2-5 0,4 4 1 16,-2-6-1-16,-2 4 2 0,6 1 2 0,-1-3 1 0,1 2 0 15,-6-2 0-15,4 2-5 0,3-1 1 0,-3-3-1 16,7 0 2-16,0 0-2 0,-3 0 2 0,3 0-2 16,0 6 2-16,4-4-5 0,-5-2 1 0,-1 0 1 15,6 2-1-15,-2 2 1 0,-2-1 1 0,-7-3-1 16,11 0 0-16,2 2 1 0,-6 2 0 0,-2 0 0 16,8-4 0-16,-2 2-3 0,-9 3 1 0,3-1 0 15,4-2 0-15,2 0 1 0,-7 0 0 0,3 0 1 16,4 3-1-16,-2-1-2 0,-2-2 2 0,-1 0-2 15,12 4 1-15,6 5-2 0,-5-2 1 0,-1-3-2264 0</inkml:trace>
  <inkml:trace contextRef="#ctx0" brushRef="#br0" timeOffset="105261.09">10560 15538 690 0,'0'0'0'0,"0"0"0"16,0 0 0-16,0 0 49 0,0 0 0 0,0 0 1 15,0 0 0-15,0 0-10 0,0 0 0 0,0 0 0 16,0 0 1-16,0 0-41 0,0 0 1 0,0 0 0 15,0 0 0-15,0 0 31 0,0 0-1 0,0 0 0 16,0 0 2-16,0 0-32 0,0 0 0 0,0 0 0 0,0 0 2 16,0 0 19-16,0 0 0 0,0 0 1 0,0 0-1 15,0 0-9-15,0 0-1 0,21-11 0 0,-14 11 1 16,-3 0 1-16,7-2 1 0,-9 2-1 0,6-2 1 16,-1 0-15-16,6 0 1 0,-3-1-1 0,1 3 1 0,0 0-2 15,0 0 1-15,-5 0 0 0,5 0 0 0,4 0 0 16,-2 0 0-16,-2 0 0 0,-1 0 0 0,3 0 7 15,2 0 1-15,-2 0 0 0,2 0-1 0,7-4 8 16,-5 2 1-16,-4 2-2 0,8 0 2 0,7-4-4 16,-4 0 1-16,-3 1-1 0,7 3 0 0,0-4 8 15,4 2-1-15,-8-2 0 0,4 0 1 0,-3-1-13 0,-1 1-1 16,0 0 1-16,3 4 0 0,-5-5 10 0,6-1-1 16,-2 2 1-16,4 2 0 0,-5 0-1 0,-5-1 0 15,8 1-1-15,-1-2 1 0,1 2 2 0,5 0 0 16,-1-5 0-16,2 3 1 0,-2 0-2 0,-2 0 1 15,3 2-1-15,-3 4 0 0,-2-2-9 0,-1-5 0 16,6 3 0-16,1 2 1 0,-2 0-2 0,-4-2 0 0,0 0-1 16,0 2 2-16,4 0-9 0,-2-4 1 0,-2 0-1 15,17 1 1-15,-13 3-6 0,3 0 2 0,8-2-2 16,2-4 2-16,-7 4-2 0,1 2 0 0,-9-2 1 16,13 2-1-16,-9-2 1 0,1-3-1 0,3 1 0 15,-1 2 1-15,-7 2 3 0,6-2-1 0,5 0 1 16,4 2 1-16,0 0-2 0,-2-5-1 0,2 3 1 15,0-2-1-15,-10 2 2 0,1 0 1 0,5-2-1 16,-7 1 1-16,3 3 0 0,-7 0-1 0,8-2 1 16,1 2 1-16,4-2-1 0,-9-2 1 0,7 4-1 0,9-4 1 15,-12 2 2-15,1-1 1 0,-5 1-1 0,1 2 0 16,3-2 6-16,-1 0 1 0,-7 0 0 0,2 6 0 16,-4-4 0-16,2-2 0 0,2 0 0 0,13 2 1 15,-8 0-6-15,-1-2 2 0,3 0-2 0,6 0 2 0,-2-1-4 16,-9 3 1-16,0 0-1 0,5 0 0 0,0 0-2 15,-3-2 0-15,-6 0 0 0,9 0 1 0,-5 4-1 16,-2-2 0-16,9-4 0 0,9 0 0 0,-7 2-2 16,-9-1 1-16,5-1-1 0,1 2 0 0,-7 2-2 15,-1-2 1-15,2-2-2 0,0 2 2 0,-1 2 3 0,-5-3 0 16,2-1 0-16,0 2 0 0,-2 0 2 16,2-2 1-16,2-1 0 0,2 1 0 0,0 4 5 0,-1 2 1 15,-1-2-1-15,4 0 1 0,-3-2 5 0,-8 0 1 16,1 0-1-16,0 4 1 0,6-2-8 0,-2-2-1 15,-4 2 1-15,-7-2 1 0,3 2 8 0,1 0-1 16,5-2 1-16,-2 0 0 0,4-1-6 0,-2 3 1 16,-2 0 0-16,4 0 1 0,-2 0-3 0,-1-2 1 0,-1 0-1 15,-2 2 1-15,2 0-5 0,-7-2 1 0,-4 4 0 16,9-2-1-16,-7-2 10 0,-2 2-1 0,-9 2 1 16,16-2 0-16,-5 2 0 0,0 0 2 0,-6-2-1 15,-1 0 1-15,1 0 0 0,-9 0 0 0,7 0 0 16,-3 3 1-16,5 1-5 0,-4 0-1 0,-1-4 0 15,5 0 1-15,-7 0-3 0,2 0 0 0,1 0 0 16,-3 0 0-16,3 2 5 0,1 2 0 0,-1-1 0 16,-1-3 1-16,-2 0-5 0,-1 0 0 0,3 0 0 0,-4 2 1 15,0 2-3-15,5-2 1 0,-7-2-1 0,4 0 1 16,0 0 4-16,-2 0 2 0,3 0-1 0,-5 0 0 16,10 0-11-16,-3 0-1 0,-1 0 0 0,12 0 2 15,14-4-3-15,-4-3 1 0,6-1-2070 0</inkml:trace>
  <inkml:trace contextRef="#ctx0" brushRef="#br0" timeOffset="106321.22">18459 15263 1419 0,'0'0'0'0,"-2"0"0"16,-2 0 0-16,-3 0 85 0,7 0 1 0,0 3-1 16,-4 5 1-16,4-2-33 0,-2-3 0 0,2-1 0 15,0-2-1-15,0 0-31 0,0 0-1 0,0 0 0 0,-4 0 1 16,4 0-21-16,0 0 0 0,0 0 0 0,-5 0 0 16,5 0-1-16,-2 0 1 0,-2 0 0 0,4 0 0 15,0 0 1-15,0 0 0 0,0 0 0 0,0 2 1 16,0 2 13-16,0 0 2 0,0-4-1 0,4 0 1 15,3 2-15-15,-1 3 1 0,-2-1 1 0,9 4-1 0,9 5-3 16,3 0 0-16,-1-5 0 0,8 1 0 0,-2-5 1 16,-2 0 0-16,0 5 0 0,6 2 1 0,-4-3-2 15,-4-4 1-15,6-2-1 0,3 1 1 0,-3-1-1 16,-4 0 1-16,-5 2-1 0,14 2 1 0,-7-3-1 16,2-3 0-16,-4 0 0 0,6 4 0 0,5 0 3 0,0-2 1 15,-1 0-1-15,3 3 2 0,2-1 2 0,-2-2 1 16,8-2 0-16,1 4 1 0,-5-4-7 0,-7 0 1 15,7 7-1-15,5 1 0 0,-5-4 19 0,-2-2 1 16,8-2-1-16,5 3 2 0,0 1-9 0,-7-2 1 16,3 2-1-16,1 3 1 0,-5-3 4 0,-3-2 0 15,-7-2 0-15,12 2 1 0,-5 2-16 0,4-1 0 0,3 1 1 16,8 2-1-16,-11-2 3 0,-8 1 0 0,-2 1-1 16,-1 0 1-16,1-3-6 0,-11-1 1 0,0 0 1 15,0 0-1-15,0 0-1 16,-5-2 0-16,-1 0 0 0,-1 0 2 0,-4 0-5 0,-6-2 2 0,2 0 0 15,2 0 0-15,-2-3-14 0,-3 1-1 0,-1 0 1 16,-2-2 0-16,-5 1-17 16,-2 3 0-16,0 2-1739 0</inkml:trace>
  <inkml:trace contextRef="#ctx0" brushRef="#br0" timeOffset="107530.34">3667 16650 401 0,'2'-3'0'0,"5"1"0"15,-5-6 0-15,6 1 93 0,-3 3 2 16,1 0-2-16,-1-7 1 0,1 3-65 0,-2 1 2 0,-2 3-1 15,7 0 0-15,-3-2-13 0,1-1 0 0,-3 3 0 16,-2-2-1-16,9-1-8 0,0 3 0 0,0 2 0 16,-5-2 1-16,3-3-6 0,-1 1 2 0,1 2-2 15,1-3 2-15,-1 1 13 0,2 4 1 0,-1 2-1 16,1 0 1-16,0-2 5 0,0 2 2 0,-5 0 0 16,11-5 0-16,-6 3 2 0,6 2 1 0,-2 0 0 0,-4-2 0 15,2 2-11-15,-2 2 0 0,1 2 0 0,3 1 1 16,3-3-5-16,-8-2 0 0,8 6 1 0,-3 1 0 15,2-3-6-15,-4 0 0 0,4 2 0 0,4 5 1 16,-6 0 12-16,-2-3 1 0,-2-1-1 0,6 1 2 0,5 1-13 16,-12-3 0-16,3 0 0 0,4 3 0 0,-2-3 1 15,3 1-1-15,-3-1 0 0,4-2 0 0,2 5-2 16,1 1 1-16,-5 1-1 0,7 2 2 0,-3-5-4 16,-6-1 2-16,2-1 0 15,0-2 0-15,1 3 0 0,-8-1 0 0,1-2 0 0,6 5 1 0,-4-1-5 16,2-3 0-16,-4-1 0 0,2 4 1 0,-3 1-2 0,1-5 2 15,-4-2-1-15,3 0 1 0,1 0 19 0,0 1-1 16,-7 1 1-16,5 0 0 0,1-2-9 0,-1 0 1 16,0-2 0-16,-5 0 0 0,7 0-4 0,2 0 1 15,-5 0-1-15,3-2 2 0,2 0 0 0,-3 0 0 16,-3 2 0-16,4 2 1 0,-1 2-10 0,-5-2 2 16,1-4 0-16,1 2 0 0,-1 2 8 0,-2 1 0 15,3-3 0-15,1 0 1 0,1 0-11 0,-5 0 0 0,3 0 0 16,3 0 1-16,-3 0 8 0,-3 0 2 0,0 0-1 15,-1 0 1-15,5 0-7 0,-6 0 0 0,-2 0 0 16,7 2 1-16,-3 0-1 0,2-2 0 0,-1 0 1 16,1 0-1-16,1 0 4 0,-3 0 1 0,-4 0-1 15,6 0 1-15,3 0-8 0,-3 0 1 0,-3 2-2 16,1 2 2-16,2 0-2 0,-6-4-1 0,5 0 1 16,1 0 1-16,5 0-2 0,-5 0 1 0,-2 0 0 15,3 0-1-15,-3 3-5 0,7 1 0 0,-9-2 0 0,15 2 0 16,11 0-3-16,-2-1 1 0,-2-1-2 0,18 2 2 15,-42-4-1854-15</inkml:trace>
  <inkml:trace contextRef="#ctx0" brushRef="#br0" timeOffset="108653.14">9532 16643 1569 0,'-5'0'0'16,"5"0"0"-16,-10 4 0 0,3 1 81 0,3-3 0 16,4 0 0-16,-7 2 1 0,3 3-31 0,-2-3 2 15,6-2 0 1,0 0 0-16,0 0-26 0,0 0-1 0,-5 1 1 0,5 1 0 0,-2 0-26 0,2-2 2 0,0 0-2 15,0 0 1-15,0 1 5 0,0-1 0 0,0 0-1 16,2 0 2-16,3 0-8 0,1 0 0 0,-6 0 0 16,4 3 0-16,3-1-5 0,4-2 0 0,-7 0 1 15,7 0-1-15,-1 0-1 0,-1 0 1 0,-5 3-1 16,9 1 1-16,2 0-10 0,-4-1 0 0,-5-3 1 16,5 2-1-16,0 0 4 0,-5-2 0 0,5 1 0 15,0-1-1-15,2 0 2 0,-3 0 1 0,-1 2 0 16,4 3 0-16,2-1 8 0,-2-2 0 0,2-2 0 0,2 3 1 15,-4-1 0-15,4-4 0 0,-6-2 0 0,14 2 0 16,-1-2 4-16,4-1 1 0,-7 3-1 0,3-2 2 16,4 0 13-16,-2 0 1 0,-7-2-1 0,13 2 2 15,-8-3-16-15,-3 1 2 0,3 0-1 0,4 0 0 0,-7-1 1 16,1 1 1-16,6 0-1 0,-1-2 0 0,-3-3-8 16,-2 3 1-16,1 1-1 0,3-3 1 0,2 4-10 15,-5 2 1-15,5-1 0 0,5 1 0 0,1-2-1 16,-6 0 1-16,6 0 0 0,-2 4 0 0,-4-5 4 15,-4-1-1-15,2 2 0 0,4 4 1 0,-5-2 1 16,-1-3 2-16,8 1 0 0,-8 4 0 0,4-4-1 0,-2-3 2 16,-3 5-1-16,5 6 1 0,0-4 2 0,0-4 1 15,4-2-1-15,-4 2 2 0,6 1 9 0,-6 1 1 16,7-2 1-16,-8 2-1 0,1 2-6 0,-2-2 1 16,-2-2 0-16,10-3 0 0,-12 1-6 0,-1 2 1 15,3 4 1-15,4 2-1 0,-7-4 1 0,3-3 1 16,1 3-1-16,-3 0 2 0,1 0-3 0,1 0 2 0,-2-2-1 15,1 1 1-15,3 3-2 0,-3 0 2 0,-1 0-1 16,-1-2 1-16,-1 0-1 0,-5 2 1 0,2 0-1 16,4 0 1-16,1 0-1 0,-9-2 1 0,-3 0-1 15,8 4 1-15,-3 0-1 0,-5-2 1 0,-1-2-1 16,10-2 1 0,1 4 7-16,-10 2 1 0,5 0 1 0,3-2-1 0,5-2-12 0,3-2 1 0,-2-1-1 15,10-1 0-15,-34 6-1774 0</inkml:trace>
  <inkml:trace contextRef="#ctx0" brushRef="#br0" timeOffset="109736.7">17210 16643 1683 0,'0'0'0'0,"-2"0"0"0,4 0 0 0,-2 0 39 0,0 2 1 16,0 3 1-16,0-3-1 0,0 0-20 0,0 0 2 16,0 0-1-16,4 2 0 0,0 1-18 0,-1-3 0 15,1 2-1-15,2 5 2 0,7-1-7 0,-2-4 2 16,0-2 0-16,4 1 0 0,2-3-5 0,-4 0 1 0,-3 0-1 15,5 2 1-15,3 2 2 0,-5-2 1 0,-3-2 0 16,7 0 1-16,9 0-3 0,-9 0 1 0,5 0 0 16,1-2 0-16,5 2-1 0,0 2 1 0,-4 0-2 15,8-2 2-15,-4 0 0 0,-2 0 2 0,2-2-1 16,2 4 1-16,-2 2 0 0,-1-4 0 0,-1-2 0 16,4 2-1-16,2 0 2 0,-8-2 0 0,4 0 0 15,-2 4 0-15,-3-2 0 0,5-2 0 0,7-2 0 16,-3 8 0-16,6-2 0 0,-3-2 0 0,3-2 0 15,3 2 0-15,-4 2 0 0,-3-2 0 0,-6-2 0 0,6 4 0 16,-8 2 0-16,-2-1 0 0,4 1 0 0,4 4 0 16,-2-3 0-16,-9-5 0 0,3 0 0 0,8 6 0 15,0 5 0-15,-2-3 2 0,3-4-1 0,5-2 0 16,-6 3 18-16,-6 1 0 0,4 0 0 0,7 1 1 16,-1-7-1-16,-8 0 2 0,2 4-2 0,2 0 1 0,3 3 1 15,-1-1 0-15,3-2 1 0,-3-2-1 0,0-2 5 16,9 3 0-16,-2 1 0 0,8 2-1 0,-6-2 5 15,-6-1-1-15,1-3 0 0,7 2 0 0,-2 2-5 16,0-2 0-16,-8-2 1 0,-1 0 0 0,9 0-5 16,-7 0 0-16,7 0 0 0,2 2 2 0,1 0-15 15,-4-2 2-15,-1 0 0 0,9 2 0 0,-12 3 8 0,-3-3 1 16,3-2-1-16,-3 4 1 0,-3-2-18 0,2 0 1 16,0 0 0-16,5 5 0 0,0-3 6 0,-7-4 0 15,9 2 0-15,2 5 0 0,-3-3 1 0,-7 0 1 16,-1 2 0-16,-2 1 0 0,-2-3 5 0,-2 0-1 15,1 1 1-15,1-1 0 0,-4 0-10 0,-7 0 0 16,9 1-1-16,-7-1 2 0,3 0-5 16,-5 0 1-16,0 1 0 0,9-3 0 0,-3 0-1 0,-5-4 0 0,7-5 0 15,-1 3 0-15,-24 4-2065 0</inkml:trace>
  <inkml:trace contextRef="#ctx0" brushRef="#br0" timeOffset="112170.87">11483 17755 1964 0,'0'0'86'15,"-9"2"-49"-15,7 0 1 0,2-2-1 0,0 0 1 16,0 0-30-16,0 0 1 0,0 0-1 0,7 3 1 0,10-1-22 15,4-2 1-15,3-2 0 0,8 2-1 0,7-3-5 16,-9-1 0-16,-2 2 1 0,-1 0-1 0,-5 0 6 16,-1 2 1-16,7 2 0 0,0 0 0 0,4-4 1 15,-8 0 0-15,4 0-1 0,-4 4 1 0,3-4 0 16,-1 0 1-16,4 2-1 0,7 2 1 0,-7-2-5 16,2-5-1-16,11 3 0 0,-2 7 2 0,-7-3 8 0,5-4 2 15,-5-1 0-15,9-1-1 0,-2-2-1 0,-5 2-1 16,3 4 0-16,2-7 1 0,4 1 4 0,-7-1 1 15,12 5-1-15,6-2 1 0,-5-2 9 0,-6-1 1 16,5 1-1-16,-5 0 1 0,2 1 4 0,-11 3 2 16,1 2-1-16,-3-6 0 0,7-1 3 0,-2 3 1 15,4 6-1-15,6-2 1 0,-8-2-12 0,-3 0 1 0,1 0-1 16,10 4 1-16,-14-2 8 0,-1-2 1 0,5 2 0 16,4 4 0-16,-5-4-7 0,-1-2 0 0,1 4 0 15,7 0 1-15,3 0 9 0,-8-2 0 0,12 0 0 16,-5 3 0-16,-6-3-13 0,-2 0 0 0,-1 2-1 15,3 4 1-15,-2-4-6 0,-1-2 0 0,1 0 0 16,6 4 1-16,-6-1-1 0,-1-3 0 0,5 2 0 16,4 0 0-16,-1 0-1 0,-8 0 1 0,1 0 0 15,4 2 0-15,2-1-1 0,-11-3 2 0,-6 2-2 16,0 0 1-16,6 0 2 0,-6 0 2 0,11 0-2 0,-1 0 1 16,1-4 1-16,-5 0-1 0,5 4 1 0,4 2-1 15,-9 1 9-15,1-3 0 0,-1-2 1 0,-2 2-1 16,3-2-6-16,-3 0 1 0,-9 2-2 0,10 2 2 15,-10 1-2-15,5-1-1 0,9 0 1 0,-3-2 0 16,5 0-4-16,-5 0 0 0,5 3 0 0,6 1 2 0,-11-4-1 16,-6-4 2-16,8 0-2 0,-1 2 2 0,3-2-2 15,-3-2 1-15,-3 1 0 0,2 3 0 0,1-2-3 16,-1-2 2-16,5 0-2 0,4-3 1 0,-3 3 1 16,-3 2 1-16,1 0-1 0,8-2 0 0,-12 2 1 0,0-1 0 15,-2 1 0-15,-2 0 0 0,1 2-3 0,-4 0 2 16,1 0-2-16,0 0 1 0,2 0 1 0,-4 0 1 15,4 0-1-15,4 2 0 0,3-2 1 0,-7 0 0 16,6 2 0-16,10 1 0 0,-8-3-3 0,-8-3 1 16,7 3 0-16,-1 5 0 0,3-5 1 0,-3-2 1 15,1 2-1-15,-7 4 0 0,0-2 1 0,4 0 0 0,5 2-1 16,6 3 2-16,-6-3-2 0,-1 0 2 16,1 3-1-16,6 1 1 0,-6-2-4 0,-7-1 1 0,-2 1 0 15,2 3 1-15,2-7 0 0,-6 0 0 0,0 2 1 16,0 2-1-16,-2-1 4 0,2-3 1 0,2 6-2 15,6 3 2-15,-1-5 0 0,-7-1 1 0,6-1-1 16,-6 6 1-16,0 1-5 0,-7-4 2 0,3-1-1 16,-3 2 0-16,1-3-3 0,-9-3 1 0,2 2-1 15,-2 2 0-15,-5-1 2 0,-1-3 0 0,-1-2-1 16,0 6 2-16,3 1-2 0,-3-3 2 0,-6-2-2 0,3 0 2 16,5 0-4-16,-1 0 1 0,-1 3-1 0,5 3 1 15,0 3-1-15,-5-3 1 0,5-4-1 0,-5 3 0 16,5 1-1-16,-2-1 1 0,-3-3 0 0,5 7 0 15,2-3-15-15,-3-2-1 0,-10-6-2055 0</inkml:trace>
</inkml:ink>
</file>

<file path=ppt/ink/ink5.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5:51:26.475"/>
    </inkml:context>
    <inkml:brush xml:id="br0">
      <inkml:brushProperty name="width" value="0.05292" units="cm"/>
      <inkml:brushProperty name="height" value="0.05292" units="cm"/>
      <inkml:brushProperty name="color" value="#FF0000"/>
    </inkml:brush>
  </inkml:definitions>
  <inkml:trace contextRef="#ctx0" brushRef="#br0">7984 5570 866 0,'0'0'0'16,"0"0"0"-16,0 0 0 0,0 0 49 0,0 0 1 16,0 0-1-16,0 0 1 0,0 0-47 0,0 0-1 15,0 0 0-15,0 0 0 0,0 0 11 0,21 11-1 16,-16-11 0-16,-3 0 1 0,4-4 7 0,3 4 1 15,-9 0 1-15,2-4-1 0,7 1-21 0,-3 3 0 0,-2-4 0 16,5 4 0-16,-5-4 0 0,7-2 0 0,-5 6 0 16,5-5 0-16,4 1-1 0,-6 4 1 0,1-4-1 15,1 2 1-15,0-3 0 0,0 5 0 0,-1-6 0 16,1 6 1-16,-4-2 0 0,3 0 1 0,-3 2-1 16,10 0 2-16,0 0 0 0,-2 0 1 0,-2 0 0 15,15 0 0-15,-7 0 1 0,-3-4-1 0,-1 4 1 16,0 4-1-16,-2-2-3 0,-4 0 2 0,1-2-1 15,6 0 0-15,-8 0-5 0,-5 0-1 0,5 0 1 16,3 0 0-16,2 2-3 0,-2 2 0 0,-2 1 1 0,0-3-1 16,4 2 6-16,-9-4 0 0,1 4 0 0,8-4 0 15,-3 0 1-15,-1 0 2 0,4 0-2 0,2 0 1 16,1 0 19-16,-1 0 1 0,-4 0-1 0,6 0 1 0,0 5 8 16,3-5 0-16,-5 0-1 0,0-5 1 0,-2 5-3 15,-2 5 0-15,-2-5 0 0,10 6 0 0,-6-6-6 16,-2-4 1-16,0 2-1 0,6 2 0 0,-2 0-5 15,-4 0 0-15,-2 0-1 0,6 0 1 0,0 0-2 16,-6 0-1-16,0 0 1 0,0 2 0 0,-1 2 4 16,3 0 1-16,-2-4 0 0,4 0 0 0,-2 0-12 0,2 0 0 15,-2 0 0-15,4-4-1 0,-17 4-1389 0</inkml:trace>
  <inkml:trace contextRef="#ctx0" brushRef="#br0" timeOffset="5211.09">1763 7078 401 0,'0'0'0'0,"22"-7"0"16,-7-1 1-16,-2 2 2 0,4 1-1 0,0-5 0 16,-2 5 28-16,-2-1 1 0,-2 2-1 0,6-5 1 15,-2 3-10-15,-2 2 0 0,2 4-1 0,2-9 1 16,0 3-15-16,-2-1 0 0,2 3-1 0,7 0 1 0,8-7-3 16,-8 3 2-16,-3-3-1 0,7 1 1 0,0 3-1 15,0 5 2-15,-5-4-2 0,10-5 2 0,-1-2 12 16,-9 7 0-16,5-1 0 0,5 3 1 0,-10 0-11 15,1 0 1-15,-5-1 0 0,0-1 0 0,3-2 1 16,-1 5 1-16,-4-1 0 0,1 0 0 0,5 0-11 0,-3 2 0 16,-1-3 0-16,13-1 0 0,-4 4-1 0,0 0 1 15,6-3 0-15,5 1 0 0,-5 4-2 0,-6 0 0 16,4 0 0-16,-4-6-1 0,0 2 3 0,-2 4 0 16,-7 0 0-16,3 0 0 0,6-5 3 0,-5 5 0 15,-1 0 0-15,-1-2 1 0,1-2 15 0,-3 4 0 16,2 0 0-16,5-4 0 0,4 4 0 0,5 0 1 15,3-5-1-15,9 5 2 0,-6 0 2 0,-9-2 2 0,9 2-1 16,-6-4 1-16,-3 4-2 0,-4 0 0 0,6 0 0 16,-8-4 0-16,-3 2-8 0,5 2 0 0,-2 0 0 15,10-2 1-15,-3 2-17 0,1 2 1 0,9 4 0 16,2-6 0-16,4 0-4 0,-4 0 1 0,-4 4 0 16,-9-4-1-16,3 0-6 0,-3 0 1 0,0 0 0 15,3 2 0-15,-5 1 4 0,2-3 0 0,6-3-1 16,8 1 2-16,-8 2-2 0,3 2 1 0,13 3-1 15,-3-1 2-15,-8 0 1 0,-9-4 1 0,1 0 0 0,3 0 1 16,-3 0 1-16,-7 0 0 0,4 2 0 0,-4 3 0 16,10-1 0-16,-10 0 0 0,11 2 0 0,2-1 1 15,2-3-1-15,-11 2 1 0,9 0-1 0,-3 1 1 0,1-3 4 16,-9 2-1-16,-4 0 1 0,2 0 0 16,0 3 8-16,4 1 0 0,-9-3 1 0,5-3-1 0,4 2-12 15,-8 2 1-15,10 3-1 0,5-9 2 0,6 0-2 16,-6 0 1-16,6 8-1 0,0-8 1 0,-6 0 1 15,-7 2 0-15,-9 3 0 0,10-5 1 0,-1 0-4 16,-2-5 0-16,-4 1 0 0,1 2 1 0,-3 4-4 16,4-2-1-16,-4-2 1 0,12-6-1 0,-6 5-6 0,9 1 1 15,-5-4-1-15,9-3 1 0,-9 3 4 0,1 0 0 16,-3 1 0-16,2-5 0 0,-8 6 5 0,-2 4 0 16,4 0 0-16,-3-11 0 0,-1 7 18 0,4 4 1 15,-7-5 0-15,3-3 0 0,-3 2-3 0,1 1 1 16,1 3-1-16,12-2 0 0,-7-5-1 0,4 7 0 15,-8-2-1-15,3 0 1 0,6 0-6 0,-16 1 0 16,11 3 0-16,-7-4 1 0,-4 0 0 0,1 4 0 0,-1 0 0 16,4-4 1-16,-8 2-6 0,2-3-1 0,-2 5 1 15,-2 0 0-15,4 0-2 0,-9 0-1 0,1 0 0 16,3 5 0-16,7-5 10 0,-6 0 0 0,-4 0-1 16,3 0 1-16,5 0 0 0,-8 0 0 0,4 0-1 15,1 0 2-15,-1 0-15 0,-7 0 2 0,3 0-1 16,2 4 1-16,3 2 0 0,-1-6 1 0,0 0 1 15,2 0-1-15,8 0-1 0,-6 0 0 0,-6 0 0 0,6 4 0 16,2-4 0-16,4 0 0 0,-8 0 0 0,15-8 0 16,4 6-3-16,-10 4 1 0,2-2 0 0,3-4 0 15,-27 4-1164-15</inkml:trace>
  <inkml:trace contextRef="#ctx0" brushRef="#br0" timeOffset="21864.28">13447 6563 614 0,'0'0'0'0,"0"0"0"15,0 0 0-15,0 0 17 0,0 0 0 16,0 0 0-16,0 0 13 0,21 22-15 0,-21-18-1 0,5 0 1 0,-3-2-6 15,4 0 0-15,-6 0 0 0,11 3 1 0,0 1 2 0,-1 3 2 16,-3-5-1-16,8 2 1 0,2-2-13 0,-2 1 0 16,-6-5 0-16,8 6 1 0,-2 3 11 0,2-7-1 15,0 2 0-15,11-4 2 0,0 0-11 0,-2 0 2 16,2 0-2-16,2 4 2 0,-2-4-1 0,-3 0 2 16,-1 0-1-16,8 0 1 0,-8 0 2 0,-1 0 1 15,-1 0 0-15,6 4 0 0,0-4-5 0,-3 3 1 16,-1 1-1-16,4-4 1 0,0 0 13 0,0 0 1 15,10 0 0-15,-5 0 0 0,1 4-10 0,-6-2 1 0,6 0-1 16,9 5 1-16,-8-3 19 0,-8-4 0 0,8 0 1 16,-1 0 0-16,5 0-8 0,-13 0 1 0,1 0-1 15,3 0 2-15,-2 0 2 0,0 2-1 0,9 11 1 16,-7-2 1-16,6-7-3 0,-6-2-1 0,5 0 1 16,3-2-1-16,-1-2-8 0,-7 2 1 0,-2 4-2 15,4-4 2-15,-2 0-1 0,-4 0 0 0,2 0 0 16,0 0 1-16,-5 0-9 0,-1 0 1 0,6 0 0 15,-5-2 1-15,5 2 1 0,-2 0 0 0,2 0 0 16,6-4 2-16,-10 4-8 0,4 2 1 0,2 0-1 0,4-2 2 16,-6-2-2-16,-4 2 2 0,-3 2-1 0,7-4 1 15,0 0-1-15,-7 2-1 0,-1 4 1 0,1-4-1 16,5 0-3-16,-7 0 1 0,7 0 1 0,-2 0-1 0,-1 0 1 16,-1 0 1-16,6 0-1 0,4-4 0 0,0 4 10 15,-2 0-1-15,2 0 0 0,3-4 1 0,-3 4-7 16,-2 0 1-16,-2 0 0 0,8-5 1 0,-8 5-3 15,-4 5 1-15,-1-5 0 0,9-15-1 0,-4 6 1 0,0 3-1 16,-4 2 1-16,4 1 0 0,4-1-2 16,-4 0 1-16,0 4-1 0,6 0 1 0,-2 0-4 0,-4-4 1 15,0 1 0-15,11-1 0 0,-7 0 9 0,-8 0 0 16,4 4 0-16,-1 0 0 0,1-2 2 0,-4-3-1 16,4-1 0-16,-2 4 1 0,-3 2-6 0,1-2 1 15,2-3 0-15,-9 5 1 0,6-6-7 0,-1 2 2 16,4 4-2-16,2 0 1 0,-5-4-2 0,1-1 2 15,2 3-1-15,1-2 0 0,-3 0 5 0,0-1 0 0,1 1-1 16,-1 2 1-16,4 2-6 0,-11 0 2 0,2-4-2 16,7-5 1-16,-7 3 1 0,1 2 1 0,-1-1-1 15,0 3 0-15,-1-2-3 0,1 4 0 0,-2-6 0 16,-4 1 1-16,8 1-1 0,-8-2 0 0,7 4 0 16,-3 0 2-16,0-3-4 0,-4 1 1 0,4 2 0 15,-2 4 0-15,-2-4-7 0,-2-2 2 0,4 4-2 16,-5-5 1-16,1 5-8 0,-2-4 1 0,-5 2-1 15,7 2 2-15,0 0 5 0,-5 0 1 0,0-4 0 0,3 4 1 16,-7 0-6-16,2 0 2 0,1 0 0 0,1 0 0 16,1 0 5-16,-3 0 0 0,-2 0 1 0,2-4-1 15,3 1-1-15,-7 1 1 0,4 0-1 0,-2 2 2 16,3 2 3-16,-1 0 1 0,-2-2-2 0,2-2 2 0,-4 0 0 16,7 2 2-16,-7 0-1 0,6 0 0 0,-2 0 6 15,-4 0-1-15,0-4 1 0,5 4 0 0,-3-4 7 16,2 4 1-16,-4 0 0 0,0 0-1 0,7 0-7 15,-7 0 0-15,0 0-1 0,4 0 2 0,-2 0 2 16,2 0 0-16,-4 0 0 0,5 0 2 0,-3 0-11 16,2 0 1-16,-4 0 0 0,0 0 1 0,6 0-2 0,5 0 1 15,-4 4-1-15,1 0 1 0,1 3-1 0,2-3 1 16,-1 0-1-16,1 2 0 0,6-1-10 0,0 1 1 16,-6-2-1545-16</inkml:trace>
  <inkml:trace contextRef="#ctx0" brushRef="#br0" timeOffset="28495.68">21082 6695 150 0,'0'0'0'0,"0"0"0"16,0 0 0-16,0 0 0 0,0 0 0 0,0 0 0 16,0 0 0-16,0 0 3 0,0 0 1 0,0 0-1 15,0 0 1-15,0 0 12 0,0 0 0 0,0 0 0 16,0 0-1-16,0 0-15 0,0 0 0 0,0 0 0 15,0 0 0-15,0 0-1 0,0 0 1 0,0 0 0 16,0 0 0-16,0 0 0 0,0 0 1 0,0 0 0 0,0 0 1 16,0 0 0-16,0 0 1 0,24 13-1 0,-3-11 2 15,3 7 8-15,2-3 0 0,-7 2 1 0,9-3 0 16,0-3-6-16,4 2 1 0,0 0 0 0,3-4 0 16,5 0 11-16,-7 0 1 0,5 0-1 0,3 0 1 15,-9 0 3-15,0 0 0 0,-2 0 0 0,9 0 0 0,0-4-2 16,-1 4 2-16,1 0-1 0,6 0 1 0,7-4-14 15,-3 2 1-15,17 2-1 0,-3-5 1 0,-7-5 10 16,-7-5 1-16,7 11 1 0,0-5-1 0,-1 3-14 16,5-1 0-16,9 3-1 0,6 4 2 0,-13-8-1 15,-10 1 0-15,-3-1-1 0,3 1 1 0,-3 1-2 16,-4 2 0-16,0-5 1 0,5 7-1 0,-5-2-3 0,0 0 0 16,4-5 0-16,-4 7 0 0,-6-2 5 0,-7-3 0 15,-4 3-1-15,4 0 1 0,-12 0 1 0,-3 1 0 16,-2 1 0-16,2 0 1 0,0-2 9 0,-6 4 1 15,0 0 0-15,-1 0 0 0,3-4 0 0,-4 4 1 16,-7 0-1-16,4 0 1 0,-1 0 7 0,1 0 1 16,-2 0 1-16,3 0-1 0,-1 0-5 0,-1 0 1 0,-1 0-1 15,-2 4 1-15,-2 0-4 0,4-2 0 0,1 0 0 16,1-2 1-16,1 0-8 0,-3 0 1 0,-2 3-1 16,2 5 2-16,-4-8-1022 0</inkml:trace>
  <inkml:trace contextRef="#ctx0" brushRef="#br0" timeOffset="29780.45">1561 7896 489 0,'0'0'0'15,"0"0"0"-15,0 0 0 0,0 0 15 0,0 0 1 16,0 0 0-16,0 0 0 0,0 0 6 0,0 0 2 0,0 0-2 16,24-6 2-16,-15 6-3 0,-3-4 0 0,0 4 1 15,16-7-1-15,2 3-3 0,3 4 1 0,-1-4-1 16,4-2 1-16,-2 1-19 0,-6 5 0 0,1-6 0 15,3 2 0-15,-5-1-1 0,-3-3 1 0,1 6 0 16,2-3 0-16,5-3 0 0,-2 2 0 0,4-5 0 16,-5 2 0-16,5 3 0 0,0 2 1 0,0-7 0 15,15 7 0-15,-9 0 1 0,5-1 2 0,6-1-2 16,-2 2 1-16,-2 2 1 0,-13-3 0 0,4-1 1 16,0 2-1-16,-2 0 4 0,2-1 1 0,-8 5-1 0,8 0 1 15,0-4-8-15,-2 2 1 0,9-2 1 0,13 4-1 16,-3 0-2-16,0 0 0 0,3 0 0 0,-3 0 1 15,-49 0-659-15</inkml:trace>
  <inkml:trace contextRef="#ctx0" brushRef="#br0" timeOffset="30429.47">4024 7716 577 0,'0'0'0'0,"0"0"0"15,-9 0 0-15,2 4 31 0,1-2 0 0,-3 0-1 16,-3 5 2-16,1-7-12 0,0 4 1 0,9-4 0 16,-2 0 0-16,-1 0-19 0,3 0 2 0,-6 0-2 15,8 0 1-15,0 0-1 0,0 0 1 0,-3 0-1 16,3 0 1-16,0 0-2 0,0 0 0 0,0 0 1 16,0 0-1-16,0 0-1 0,0 0 1 0,3 0 0 0,7 0 0 15,8 2-1-15,-3 2 1 0,-5 0-1 0,3-4 1 16,9 5-1-16,1-5 0 0,-3 2 0 0,-3-2 1 15,-4-2-1-15,4 2 0 0,-2 0 0 0,13 0 2 0,-5 0-1 16,3 0 0-16,-2 2 0 0,4 2 1 0,6 0-2 16,5-4 1-16,10 0 0 0,2 0 1 0,-1 0 0 15,-11 2 1-15,6-2-1 0,-7 0 2 0,1-2-1 16,-5 2 1-16,9 0-1 0,-2 2 1 0,4 1 9 16,9-1-1-16,4-2 0 0,12 0 2 0,-7 0-3 15,-18 0 1-15,4 0 0 0,1 2 0 0,-1-2 1 0,-4 0 1 16,0 2-1-16,17 2 2 0,5-4-3 0,-7 2 2 15,2 0-1-15,-2 1 1 0,-8 1-1 0,-9 0 1 16,-2 2-1-16,4-1 2 0,0-1-7 0,0 0 1 16,8 3-2-16,8-7 2 0,-10 0 7 0,-10 0 0 15,6 0 0-15,-6 0-1 0,-7 4-5 0,-2-2 2 16,1 0-1-16,-3-2 0 0,-5 0 15 0,-1 2 0 16,0 2-1-16,4-4 1 0,-1 0-13 0,1 0 0 0,5 5 1 15,5-5-1-15,-3 0-12 0,-1 0 0 0,2 2 0 16,5-2 0-16,-4 2-2 0,-7 4 0 0,4-1 0 15,5-3 1-15,-7 6-11 0,-4-3 0 0,6-1-1 16,3 2 1-16,-37-6-1013 0</inkml:trace>
  <inkml:trace contextRef="#ctx0" brushRef="#br0" timeOffset="31600.37">9924 8169 351 0,'0'0'0'0,"11"0"0"0,4 2 0 0,-2-2 37 16,2-2 1-16,-2-1-1 0,8 1 1 15,1-2-15-15,-11 4 0 0,1 0 0 0,6-4 0 0,-1 2-24 0,-6 2 1 16,4-5 0-16,8-1 0 0,5 2 0 15,-6-5 0-15,1 3 0 0,3 2 0 0,-5-3 5 0,5 5 0 16,4 0 0-16,11-2 0 0,2 0 13 0,-7-1 1 16,3-1-1-16,10-3 1 0,-14 3 19 0,-3 6 2 15,2-4-1-15,5-1 0 0,-5 3-7 0,-1-2-1 16,1-2 1-16,4 1 0 0,-3 1-3 0,8 8 0 16,2-4 1-16,4 3 0 0,-4-1-9 0,-6-2 2 15,2-5-1-15,2 5 1 0,-5 5-14 0,-8 1 1 16,3-10-1-16,1 8 1 0,2-4 7 0,-6 0 0 0,9 0 0 15,-5 0 1-15,9 0-15 0,-2 0 0 0,6 0-1 16,-2 4 2-16,3-2 4 0,-12 3 3 0,-2-1-2 16,9 2 1-16,-6-4 8 0,-1 1 1 0,-1 1 0 15,6 2 0-15,1 3-5 0,4-5 1 0,5 0 0 16,5 3-1-16,0-3-5 0,-13-2 0 0,8 2 0 16,-2 5 1-16,1-5 0 0,-1 2 2 0,-8-1-1 15,8 1 0-15,7 0 2 0,-4-1 1 0,4-1-1 0,-1-4 2 16,-1 4-4-16,-13-2 2 0,8 0-2 0,-4 1 1 15,-6-1-3-15,4 0 0 0,-2 2 0 0,8 0 1 16,0-2 5-16,-4 3 0 0,7-1 0 0,4-4 1 16,-7 2-10-16,-10 0 1 0,2 0 0 0,-3 3 1 0,1-1 2 15,-5-2 0-15,5 0 0 0,6 4 1 0,-6-6-3 16,-1 5 1-16,5-3-1 0,2 0 1 0,-4 0-5 16,-5 2 2-16,-1-4 0 0,-1 5-1 0,0-5 4 15,-12 2 0-15,10 0 0 0,-4 0 1 0,4 2-9 16,-8-4 2-16,4 0-1 0,0 0 0 0,-5 4 9 0,-1-4 1 15,1 3-1-15,-1 1 0 0,-5-4 1 0,0-2 1 16,2 0-1-16,-1 6 2 0,-5 0-2 0,-3-4 0 16,1 0 1-16,-5 0 0 0,3 0 12 0,-7 0 1 15,2 0-1-15,-1 0 1 0,1 0-8 0,0 0 1 16,-2 0-1-16,-2 0 1 0,0 0-11 0,0 0 1 16,0 0-1-16,0 0 1 0,0 0 9 0,0 0 0 15,0 0 0-15,0 0 0 0,0 0-13 0,0 0 1 16,0 0 0-16,0 0-1 0,0 0 1 0,0 0 1 0,0 0-2 15,0 0 2-15,0 0 7 0,0 0 1 0,0-4 0 16,0 4-1-16,5 0-4 0,1 0 2 0,-6-2-1 16,7 2 0-16,-7 0-2 0,0 0 0 0,0-2 0 15,0 2 1-15,0 0 0 0,0 0 0 0,0-3 0 16,0 3 0-16,0 0-10 0,0 0 2 0,0 0-1931 16</inkml:trace>
  <inkml:trace contextRef="#ctx0" brushRef="#br0" timeOffset="39053.37">18620 4590 715 0,'0'0'0'16,"0"0"0"-16,0 0 0 0,0 0 42 0,0 0 0 15,0 0-1-15,0 0 1 0,0 0-13 0,0 0 0 16,0 0 0-16,0 0 1 0,0 0 15 0,0 0 0 0,0 0 0 16,0 0 1-16,0 0-8 0,0 0 1 0,22 0 1 15,-18-2-1-15,2 2-22 0,1-4 1 0,-1 4-1 16,-2 0 1-16,3 0 2 0,-3-4 1 0,-2 4-1 16,3-5 2-16,5 3-10 0,1 2 1 0,-9 0 1 15,3 0-1-15,1 0-5 0,-2 0 1 0,1 0 0 16,-3 0 0-16,2 0 1 0,0 0 2 0,-2-4-1 15,3 4 0-15,-3 0-3 0,2 0 0 0,3 0 0 0,-3 0 0 16,2 0 1-16,-6 0 0 0,0 0 0 0,5-4 2 16,-3 4-7-16,2-4 2 0,-4 1-2 0,4 3 2 15,-1 0-2-15,-3 0 2 0,0 0-1 0,4 0 1 16,0 0-1-16,-2 0-1 0,-2 0 1 0,0 0-1 0,7 0 0 16,-7 0 1-16,0 0-1 0,0 0 1 0,0 0-1 15,0 0 1-15,0 0-1 0,0 0 1 0,0 0-4 16,0 0 1-16,0 0 1 0,0 0-1 0,0 0-1 15,0 0 0-15,0 0 0 0,4 0 0 0,0 0-1 16,-2 0 1-16,3 0 0 0,-5 0 1 0,4 0-1 16,-2 0 1-16,-2 0 0 0,0 0 0 0,0 0 0 15,0 0-1-15,0 0 0 0,0 0 0 0,0 0-1 0,0 0 1 16,0 0 0-16,0 0 0 0,0 0-1 0,0 0 1 16,0 0 1-16,0 0-1 0,0 0-1 0,0 0 1 15,0 0-1-15,0 0 1 0,0 0-1 0,0 0 0 16,0 0 0-16,0 0 1 0,0 0 0 0,0 0 0 15,0 0 0-15,0 0 2 0,0 0 7 0,0 0 0 16,0 0 0-16,0 0 1 0,0 0 2 0,0 0-1 16,0 0 0-16,0 0 2 0,0 0-6 0,0 0 1 0,0 0-2 15,0 0 2-15,0 0-3 0,0 0 0 0,0 0-1 16,0 0 2-16,0 0 2 0,0 0 1 0,0 0-1 16,0 0 1-16,0 0-2 0,0 0 0 0,0 0 0 15,4 0 1-15,-1 7-9 0,1 1 0 0,0-6 0 16,3 7 0-16,-3 6-1 0,2 4 1 0,-3-4-2 15,1 12 2-15,2 1 8 0,-6-7 1 0,0 5-1 0,5 1 1 16,-1 1-10-16,-2 0 1 0,-2 2-1 16,6-1 1-16,-1 1-5 0,-10-4 1 0,5 3-1 0,5-3 1 15,-5-5 3-15,0 3 1 0,0 1-1 0,0 1 1 16,-5-3 4-16,3-8 1 0,2 0-1 0,2 6 2 16,-2-2-6-16,-2-4 1 0,-2 0 0 0,4 4 0 0,0 2 2 15,-6-6 1-15,6 0-1 0,0 4 1 0,0-6-1 16,-5 0 1-16,5 2 1 0,0-1-1 0,0-3-3 15,0-7 2-15,0-2-2 0,0-2 1 0,0 0-2 16,0 0 0-16,0-2 0 0,0 2 0 0,0 0-1589 16</inkml:trace>
  <inkml:trace contextRef="#ctx0" brushRef="#br0" timeOffset="39543.23">18865 4903 916 0,'0'0'0'0,"-4"0"0"16,4-15 0-16,0-4 71 0,-7-7 1 0,7 1-1 15,0-3 0-15,0 7-27 0,-2 0 0 0,-2 1 0 16,10-5-1-16,1-1-22 0,-7 7 0 0,4 0-1 16,7-2 1-16,-5 6-19 0,-2 0 0 0,3 0-1 15,3-14 1-15,1 5 5 0,0 5 0 0,2 2-1 16,2-2 2-16,-4 0 5 0,-3 4 0 0,7-2 1 15,-2 2-1-15,6 0 5 0,-1 0 0 0,1 2 0 16,0 1 0-16,1-3 2 0,1 6 0 0,0 3 0 16,25 8 19-16,-29-4-20 0,4-2-1 15,3 4 1-15,-3 0 2 0,1 0 0 0,-5 4 1 0,6 2 0 16,-7 3-8-16,-6-3-1 0,1 3 0 0,2 1 2 16,-2 1-5-16,-5 0 0 0,-2-3 0 0,3 7 0 0,-1 0 5 15,-2 0 1-15,-8-5-2 0,2 12 2 0,-2 1-13 16,-3-8 1-16,-3 0-1 0,3 2 2 0,-4-2-8 15,1-3 2-15,-1 3-1 0,0 0 1 0,-6 0-11 16,0-4-1-16,2 4 1 0,-4 2 0 0,-3 2 3 16,5-4 1-16,0-1-1 0,-9 1 1 0,9-6 1 0,6 1 2 15,0 5-2-15,3-4 1 0,-3-3 1 0,2-1-1 16,3-3 0-16,0-2 1 0,-1 3 3 0,-1-1-1 16,8 0 1-16,-3-4 1 0,-1 2-2 0,4 0-1 15,-2-2 1-15,2 0-1 0,0 0-1401 0</inkml:trace>
  <inkml:trace contextRef="#ctx0" brushRef="#br0" timeOffset="39946.56">19895 4769 1494 0,'2'0'0'0,"3"0"0"0,1 4 0 16,-6-4 40-16,0 7-1 0,0 5 0 0,0 1 0 0,4 0-7 15,-4-11 0-15,-4-2 1 0,4 0-1 0,0 4-14 16,0 0 0-16,0 1 0 0,0 1 1 0,-6 9-20 15,1 0 1-15,-1-5 0 0,-1 10 0 0,-8-6 1 16,3 8 0-16,-3-3 1 0,2 4-1 0,-5 7 2 16,1-4 2-16,-2-5-2 0,2 2 1 0,0-6 1 15,-1 2 1-15,6 0-2 0,-8 3 2 0,3 1 12 16,0 3 1-16,6-7-1 0,-6 11 1 0,6-9 0 0,5-2 0 16,-5 6 0-16,-6 1 0 0,6-3-7 0,0-8 1 15,1 6-1-15,1-1 0 0,-2-6-10 0,3-3-1 16,1-2 0-16,1 1 0 0,-1-3-1 0,-3-3 0 15,5 0 0-15,5-2 0 0,0-2-1573 0</inkml:trace>
  <inkml:trace contextRef="#ctx0" brushRef="#br0" timeOffset="40270.05">19635 4928 1231 0,'0'0'0'0,"5"0"0"0,1 0 0 15,-2 0 17-15,-4 0 3 0,0 0-1 0,7-4 0 0,4 2-7 16,-1 2 0-16,-5 2 1 0,8 7 0 0,2-5 16 15,-3 2 1-15,3-6-1 0,-2 4 1 0,-2-4-11 16,2 3 0-16,-2-1 0 0,4 4 1 0,-2-2-2 16,2 3 0-16,-5-3 0 0,8 0 0 0,-6 3-3 15,-1 1 1-15,0-2-2 0,10 14 2 0,1-3-7 16,-9-5 0-16,4-1 0 0,4 4 1 0,-6-4 6 16,-6-1-1-16,6 5 1 0,-2 8 0 0,6-8-13 0,-6 0 1 15,-2 4-1-15,2 9 0 0,-3 0-1 0,5-3 2 16,-4 9-2-16,-4 2 1 0,-7-36-1359 0</inkml:trace>
  <inkml:trace contextRef="#ctx0" brushRef="#br0" timeOffset="41167.76">19479 4903 853 0,'0'0'0'0,"0"-4"0"0,0-1 0 0,0 3 77 16,-7-2 0-16,7 4 1 0,-4 0-1 0,4-4-37 16,0-1 1-16,0 5-1 0,0 0 1 0,0-2-24 15,0 2-1-15,0 0 1 0,0 0 0 0,0-4-16 16,0 4 1-16,0-4 0 0,0 4 0 0,0-4 3 16,0 1 2-16,0 3-1 0,0-4 0 0,11 4 12 15,-7-4 1-15,0 4 1 0,3 0-1 0,3 0-10 0,3 4 1 16,-2-4-1-16,13 4 1 0,4 11 7 0,4-4-1 15,-4 4 1-15,4 0 0 0,2-5-10 0,-6-1 0 16,7 1-1-16,10 1 1 0,-13 0 15 0,0-1 2 16,-2 3 0-16,13-2-1 0,-9 8-12 0,-6-4 1 15,0 0-1-15,0-5 0 0,-4 1 6 0,1-3 0 16,-1 3 0-16,4 0-1 0,0-1-4 0,-2-1-1 0,-7 1 0 16,2-5 0-16,1 5-1 0,-1 1 0 0,-4-3 1 15,5-1-1-15,-3-3-6 0,-8-2 2 0,4 0-1 16,4 5 1-16,-4-7-6 0,-4-5 0 0,-4 3 0 15,3 0 0-15,-10 2-1458 0</inkml:trace>
  <inkml:trace contextRef="#ctx0" brushRef="#br0" timeOffset="41705.16">19996 4743 602 0,'0'-4'0'16,"0"4"0"-16,0-11 0 0,13 3 47 16,-2 6 2-16,-7-2-1 0,0-7 0 0,-2 7-18 0,-2-1 2 15,7 1-1-15,-3 2 1 0,-4-2-12 0,7 0 1 16,-7 1-1-16,4 1 2 0,0 0-13 0,-2 2 0 16,-2-4 0-16,5 0 1 0,-3 4 12 0,-2-2 1 0,0-3-1 15,4 5 2-15,-4 0 2 0,0 0 1 0,0-4 0 16,0 4 0-16,0 0-7 0,0 0 1 0,0 0-1 15,0 0 0-15,0 0 3 0,0 0-1 0,0 0 0 16,-4 4 2-16,-9 13 4 0,2 7 1 0,5 1 0 16,-9 16 1-16,-9 8-10 0,3-1 0 0,3-7 0 15,1-1 0-15,0-6-5 0,2-2 1 0,-9 2-2 16,7 0 2-16,-4-4 6 0,-1 0 1 0,3-5-1 16,0 1 1-16,-5-7-5 0,3 2 0 0,-1 5 0 0,3 1 1 15,2-10-16-15,2 2 2 0,4 3-1 0,-11 1 1 16,10-4 6-16,7-8 0 0,-5 4 0 0,3-5 0 15,1-1-3-15,1-3 0 0,5-6 0 0,-6 4 1 16,6 1-7-16,0-3 0 0,0-2 1 0,-4 4-1 0,4 0-2 16,0-4 0-16,0 0-1450 0</inkml:trace>
  <inkml:trace contextRef="#ctx0" brushRef="#br0" timeOffset="42687.81">20013 4646 602 0,'0'0'0'0,"0"0"0"16,5-3 0-16,1-1 145 0,0 0 1 0,1-2-1 16,4 1 0-16,-11-1-93 0,0 6 1 0,0-4-2 15,0-1 2-15,0 5-25 0,0-4 0 0,4 2 0 16,0-2 1-16,-2 4-21 0,-2 0 0 0,0 0 0 16,5 0 1-16,-3-4 8 0,-2 4 1 0,0 0-1 15,4 0 1-15,0-5 1 0,-2 5 0 0,-2 0 0 0,0-2 0 16,0 2-7-16,0-4 1 0,0 4-1 0,5 0 0 15,1 0 14-15,-6 0 1 0,0 0-1 0,0 0 1 16,0 0-5-16,0 0 1 0,0 0-1 0,0 0 1 16,0 0-4-16,0 4 0 0,0-2 0 0,0 7 0 15,0-3-19-15,0 3 1 0,-2-5-1 0,-7 17 1 0,3 9 0 16,-5 4 0-16,1-4 0 0,-3-1 2 0,2-3-1 16,0-5 1-16,-2 3 0 0,-2 5 0 0,5-3-3 15,-3-5 0-15,-2 3 0 0,8-3 1 0,-8-2-1 16,-2-4 0-16,0 0 0 0,4 4 0 0,-2-6 6 15,-2 2-1-15,2 8 1 0,-2-8 1 0,-1 0 11 0,1 0 1 16,0 4 0-16,2-4 0 0,-2-1-17 0,0-1 1 16,4 4 0-16,-2 0 0 0,2-2 7 0,2 0 0 15,-4 4 0-15,2 0 2 0,3-4-11 0,5-2 1 16,-8 2 0-16,-2 2 0 0,5-2 2 0,3-5 0 16,1 1 0-16,1-5 0 0,-1 3-3 0,0-3 1 15,1-2 0-15,-1 5 0 0,2 2 14 0,-3-1-1 0,3-6 1 16,2 3 0-16,-3-3-14 0,3 0 1 0,-6-2 0 15,5 7 0-15,-5-5-3 0,8-2 1 0,0-2 0 16,0-2 0-16,-2 2-14 0,-3 0 0 0,5 0-1681 16</inkml:trace>
  <inkml:trace contextRef="#ctx0" brushRef="#br0" timeOffset="43264.49">19524 4848 892 0,'0'0'0'0,"0"-5"0"0,0 5 0 0,4 0 82 0,0 0-1 16,-1-4 1-16,1 0 1 0,0 2-38 0,-2-3 1 16,3 5 0-16,-3-4 0 0,6 2-46 0,-1 0 1 15,-3 0-1-15,2-7 2 0,7 3-4 0,-2 2 1 16,0 4 0-16,0 0 1 0,6 4-10 0,-2 0 1 16,-7-2-1-16,7 3 1 0,-2-1 8 0,2 0 0 15,-2 2 0-15,6 5 1 0,1 4 3 0,-3-7 2 16,2 3-2-16,-2 0 1 0,5-3 19 0,-3-1 0 0,-2 1 0 15,3 3 0-15,-1-1-5 0,-8-5 0 0,6 5 0 16,4 1 0-16,-3-3-10 0,-3-1 0 0,-3 1 0 16,6-1 1-16,3 1 8 0,-4-2 1 0,-2 9-2 15,3 0 2-15,-1-4-8 0,-4-3 1 0,2-1-1 16,2 1 0-16,4-3 4 0,-4 5 2 0,-2 1-1 16,3-5 0-16,-1 3 7 0,-4-5-1 0,-3 2 0 15,8 3 1-15,-1-3-2 0,-7-2 1 0,1 7 1 0,6-2-1 16,-2 1-17-16,-4-6 2 0,0 3-2 15,2 1 2-15,2-1-5 0,-7-3 1 0,1 0 0 0,2 7 0 16,-3-9-2-16,-3 2 0 0,-1 0 0 0,2 1 0 16,7 1 0-16,-4-2 0 0,-7 1 0 0,9-5 0 0,-5 2 0 15,-2 0 1-15,1 0-1 0,1 2 1 0,1 1-1 16,-3-3 1-16,-2 2-1 0,2 0 1 0,1 0 0 16,-3-4 2-16,-2 0-1 0,0 3 0 0,0 1-1 15,0 0 0-15,0-4 0 0,0 0 1 0,0 0-2 16,0 0 1-16,0 0-1470 0</inkml:trace>
  <inkml:trace contextRef="#ctx0" brushRef="#br0" timeOffset="44076.02">20795 4558 1281 0,'0'0'0'0,"-3"7"0"0,-5-7 0 0,1 0 81 15,1 0 0-15,6 0-1 0,-4 0 2 0,-3 0-30 16,3 0 0-16,4 0-1 0,-2 0 1 0,2 0-21 0,0 0 1 16,0 0-1-16,0 0 2 0,0 0-25 0,0 0-1 15,0 0 1-15,0 4 1 0,0 0-3 0,0-2-1 16,0 3 1-16,2-5 1 0,2 0 12 0,3 0 0 16,-7 0 0-16,4 0 1 0,9 8-10 0,-2-1 0 15,4 1 0-15,8 3 1 0,5-5 4 0,0 7 1 16,-7 2 0-16,3-3-1 0,-2-3-15 0,-1-5 0 15,0 7 0-15,3-1 2 0,-2 5-2 0,-5-4 0 0,6 2 0 16,5-3 0-16,0 1-2 0,-2 0 2 0,4 4-1 16,-2-1 1-16,4-3 0 0,-4 2 0 0,6 2 0 15,-1 0 0-15,5-1 4 0,-3-7-1 0,-3 3 0 16,-2 3 2-16,-2-2 9 0,-7-5 1 0,3 5 0 16,-5-3-1-16,-6 1-7 0,2-3 1 0,-4 1-1 15,-3 5 0-15,1-7 16 0,-7 1 0 0,-2-2 1 16,0-4 0-16,6 2-18 0,-1 3 1 0,-5-1 0 0,-2 0 1 15,-1-2 3-15,1 2 1 0,2-4-1 0,-4 5 2 16,-2 1-5-16,-5 3 1 0,4-5-2 0,-8 2 2 16,-13 3 6-16,1 1 0 0,3-5-1 0,-4 1 1 15,4-2 2-15,-1-2-1 0,3 3 1 0,-8 3 0 16,4-1 0-16,9 1 1 0,-6-8-1 0,-5 4 1 0,4 7-6 16,5-5 0-16,6-1 1 0,-9-5-1 0,10 0 4 15,-3 4-1-15,4-2 1 0,0 2 0 0,-6-4-9 16,0 0 0-16,12 0 0 0,-1 0 1 0,4 0-7 15,-7 0 0-15,3 0 0 0,2 4 1 0,4 1-4 16,0-5 2-16,0 0 0 0,0 0 0 0,0 0-2 16,0 0 0-16,0 0 0 0,0 0 1 0,0 0-34 0,0 0 1 15,0 0-2023-15</inkml:trace>
  <inkml:trace contextRef="#ctx0" brushRef="#br0" timeOffset="44481.2">22035 4550 1595 0,'0'0'0'0,"0"0"0"15,0 4 0 1,0 0 57-16,0-1 1 0,0-3-1 0,0 0 0 0,0 0-42 0,0 0-1 0,0 0 1 0,2 4 0 16,3 4 13-16,-3-1 0 0,-2-3 0 0,0 7 1 15,0 3-29-15,0 1 0 0,0 0 0 0,0 4 0 16,0 7 1-16,0-1 0 0,2-10 0 0,0 11 0 0,-2 1 17 16,0 1 0-16,-2 2 0 0,2 4 1 0,-2 0-4 15,0-9-1-15,-3 9 1 0,5-4 0 0,0-4 3 16,-2-1 1-16,-2 9 0 0,4-8 0 0,-4-1-12 15,-3-1 0-15,7 1 1 0,0 1 0 0,-2-7-8 16,-6 0 0-16,1 2 0 0,3 5 0 0,-3-5-7 16,3-4 2-16,-2 0-2 0,-1 2 1 0,7-4-5 0,-4-7 1 15,4-1 0-15,-2 3 0 0,-3-1-5 0,5-7 1 16,5 2-1-16,-3-4 1 0,-2 0-4 0,0 0 1 16,0 0-1542-16</inkml:trace>
  <inkml:trace contextRef="#ctx0" brushRef="#br0" timeOffset="45013.81">22010 4694 1532 0,'0'-6'0'0,"6"-2"0"16,3-3 0-16,-3 0 60 0,-2 1 0 0,-2-3 0 16,9-4 1-16,0 8-21 0,0-1 0 0,-5-1 1 0,11-8 0 15,-2-2-19-15,-4 2 0 0,0 4 0 0,6-9 1 16,0-1-23-16,-4 4 0 0,-2 1 0 0,6-5 0 0,4 6 4 16,-3 4 2-16,-1 0 0 0,-2-6-1 0,2 6 10 15,0 2-1-15,0 3 1 0,0-1 0 0,5 0-12 16,-1 1 1-16,1 1 0 0,1 1 0 0,-1 5 11 15,-5 3 1-15,0 0-2 0,5-4 2 0,-5 4-15 16,0 4 0-16,-2-1 0 0,2-3 0 0,0 0 1 16,-6 2-1-16,0 4 0 0,-3 3 1 0,3 1-1 0,-7-3 0 15,-4 1 0-15,11 3 1 0,-9 4-4 0,-2-5 2 16,0 1-1-16,0 4 1 0,0 0-5 0,-2-5-1 16,-2 3 0-16,-3 2 1 0,3 0 1 0,-7-5 2 15,3 5 0-15,-11 0 0 0,1 0 2 0,-1 0 1 16,0-4 0-16,2 8 0 0,-3-9 1 0,1 1 2 15,0 2-1-15,-7 4 0 0,9-2 2 0,-1 0 1 16,-3-5-1-16,0-1 1 0,1 1 2 0,5-1 1 16,-2 1 0-16,-4-5 0 0,3 1 8 0,6 0 3 0,-6-1-2 15,3 3 1-15,5-6-10 0,-1 0 1 0,4 5-1 16,-3-7 1-16,3 4 0 0,1 2 1 0,2-6 0 16,-1 0 1-16,3 0-12 0,-2 0 1 0,2 0 0 15,-3 0 0-15,1 0-10 0,4 5 1 0,0-1 0 16,-2-2 0-16,2-2-1761 0</inkml:trace>
  <inkml:trace contextRef="#ctx0" brushRef="#br0" timeOffset="45491.16">22377 5152 1306 0,'4'0'0'16,"-2"6"0"-16,-2-6 0 0,0-4 78 0,-2 2 2 16,4 4 0-16,-2 2-1 0,4-4-27 0,-4-4 0 15,0 4-1-15,0 0 2 0,0 0-34 0,0 0 0 0,0 0 0 16,0 4 0-16,0 0-19 0,0 3 1 0,0-3-1 16,0 4 1-16,0 7 3 0,0 0 0 0,0 0 1 15,-4 6-1-15,2 9 1 0,2-4-1 0,0-1 1 16,-9 3-1-16,7-1-4 0,-2 1 1 0,4-3-1 15,-2 7 2-15,0-4-2 0,2-7 1 0,0 3-1 16,-7-3 1-16,1 2-1 0,6 3 0 0,-5-1 0 16,-1-3 1-16,2 1-1 0,-3-4 0 0,1-4 0 0,-1 0 1 15,-1-2-2-15,6-5 1 0,-3 1 0 0,5-3 0 16,-2-2-2-16,-2-2 1 0,0 1-2 0,4-3 2 16,0 0-1457-16</inkml:trace>
  <inkml:trace contextRef="#ctx0" brushRef="#br0" timeOffset="46159.42">22342 5113 1457 0,'0'0'0'0,"0"0"0"0,0 0 0 0,2 5 34 0,3-1 0 16,1 6-1-16,3-5 2 0,-3-3-8 0,1 2 0 16,-1-4 0-16,3 4 0 0,-1 3-1 0,3 1-1 0,0-4 1 15,6 3 0-15,4 1-18 0,1 3 1 16,-5-5-1-16,7 3 1 0,1-5 13 0,-5 7 2 0,-1-7-1 16,0 2 1-16,-2 3-11 0,-2 2 1 0,-2-9-1 15,2 2 2-15,-2 0 0 0,-2-4 1 0,-2 0 0 16,1 4 0-16,-1-1-15 0,-1 1 1 0,-5-4-1 15,7-4 1-15,-3 1-2 0,-3 3 0 0,0-4 0 16,5 0 0-16,2 0-3 0,-3 2 1 0,-1-3-2 16,-1 5 2-16,1-6-8 0,-3 4 1 0,2 2 0 0,3 0 0 15,-7-2 0-15,2 2 0 0,-1 0 0 0,1 0 1 16,0 0 3-16,-2 0-1 0,-2 0 0 0,0 0 2 16,0 0-2-16,0 0 1 0,0 0-1 0,-2 0 2 15,-2 0-1-15,4 0 1 0,0 0-1 0,0 0 1 16,-4 0 3-16,4 0 1 0,-3 0-2 0,-7 10 2 0,-5 5-1 15,-3 4 1-15,8-4 0 0,1-4 0 0,1-1-1 16,5-5 0-16,-1-5 0 0,4 2 0 0,-4-2-3 16,4 0 2-16,0 0-1 0,0 0 1 0,0 0-1 15,0 0 2-15,0 2-1 0,0 4 1 0,0-1 0 16,0-5 0-16,0-5 0 0,4-1-1 0,7-3-1 0,-5-5 1 16,5 3-2-16,0-15 2 0,10-1 1 0,-1 5 0 15,-5 1 0-15,-3 2 0 0,3-4 1 0,-2 1 0 16,9-1 0-16,-5 2 0 0,0-3 4 0,-2 7 1 15,2 3-1-15,7-6 1 0,-5 5 17 0,-6 5 1 16,4 1-1-16,5 3 0 0,-7-3-18 0,-7 7-1 16,3 2 1-16,4 0 0 0,-8 0 16 0,-1 0 2 15,-2 0-2-15,3 5 1 0,-1 1-19 0,-2-2 2 0,1-2-2 16,1 11 1-16,1 4 0 0,3 2 0 0,-5-4-1 16,1 15 2-16,-2 4 0 0,-1-4 0 0,-3-5 1 15,4 1-1-15,-2-3 3 0,-2 3 1 0,0-1-1 16,0 9 1-16,4-4-7 0,3-2 1 0,-3-1-1611 15</inkml:trace>
  <inkml:trace contextRef="#ctx0" brushRef="#br0" timeOffset="50801.92">17661 7892 1192 0,'0'0'0'0,"0"0"0"0,0 0 0 0,0 0 64 16,-22-2 0-16,22 4 0 0,0 0 0 0,0 0-47 15,-2-2 1-15,2 0-1 0,0 0 1 0,0 0 13 16,0 0 2-16,0 0-2 0,2 3 2 0,9 3-32 16,-5-4 1-16,5 0 0 0,11 5 1 0,1 3-2 15,5-1 1-15,-7-5 0 0,7-4 0 0,-6 2-2 0,1 2 0 16,-1 1 0-16,6-3 0 0,4 0 0 0,-2 0 0 16,9 2 0-16,-1-4 0 0,1 4 0 0,-5-4 0 15,3 0 0-15,8 0 0 0,-6 0 0 0,-9 0 2 16,4-4-1-16,2 0 0 0,-6 2 9 0,-4-2 1 15,2 4 0-15,2-5 1 0,-2 1 0 0,0 2 0 16,4 2 1-16,-4-4 0 0,-4-1 8 0,1 5 2 0,-1 0-2 16,4-8 2-16,-2 6 4 0,-9 2-1 0,0 0 1 15,-4-4 1-15,-2 4-2 0,-3 0 1 0,-1 0 0 16,-1-5 0-16,1 5-3 0,-7 5-1 0,0-5 1 16,0 0 0-16,0 0-8 0,0 0 1 0,0 0-1 15,0 0 1-15,4 0-8 0,-4 0 0 0,-4 0-1 16,4 0 3-16,4 0-6 0,-4 0 1 0,0 0-1 15,0 0 2-15,-4 0-1 0,4 0-1 0,0 0 1 16,-7 0 0-16,3 4-16 0,-3 0 1 0,7-4-1707 16</inkml:trace>
  <inkml:trace contextRef="#ctx0" brushRef="#br0" timeOffset="52063.18">20460 8115 401 0,'4'-2'0'0,"-2"0"0"0,9 0 0 0,-7 4 103 16,3 2 1-16,-1 1-1 0,5-5 0 0,0-5-68 16,-1 5 0-16,-3 5 0 0,12-5 0 0,0 0-12 0,-1 4-1 15,3-2 1-15,0-4-1 0,7 2-16 0,-4 2-1 16,4 2 1-16,0 1 0 0,0-5 15 0,0-5 0 15,4 5 1-15,2 5 0 0,-2-5 10 0,-2 0 0 16,3 0 1-16,1-5-1 0,-6 5-5 0,-2 5 1 16,1-5-1-16,8 0 1 0,3 0-7 0,1 0 2 15,0 0-2-15,-1 0 2 0,3 0 15 0,9 0 1 0,1 0-1 16,-2 0 2-16,-3-7-2 0,-8 5 0 0,1 4 0 16,2-6 0-16,1 4-2 0,-3 0 1 0,2 0-1 15,2-9 1-15,2 3-10 0,0 2 1 0,4 4-1 16,7 0 1-16,-11-7-20 0,-6 3 0 0,0 0 0 15,1 0 1-15,-7-1-3 0,-1 3 2 0,-2 2 0 16,6 0 0-16,-6-4 17 0,3 0 0 0,-3 4 0 16,-3-2 1-16,-1 2-3 0,-2 0 1 0,4 0 0 15,0-5-1-15,-7 5-4 0,-4 0 1 0,0 0-1 0,1-4 2 16,-8 4-7-16,1 4 1 0,-4-2-1 0,3-2 1 16,-5-2 0-16,-5 2-1 0,6 0 1 0,0 0-1 15,-1 0-6-15,1 0 0 0,-6 0 0 0,0 0 1 16,4 0-3-16,3 0-1 0,-7 0 1 0,6 0 0 15,-1 0 0-15,-5 0 0 0,6 0-1 0,3 0 1 0,-3 0-21 16,-4 0 1-16,-2 0-1896 0</inkml:trace>
  <inkml:trace contextRef="#ctx0" brushRef="#br0" timeOffset="53531.95">3757 8932 564 0,'0'0'0'0,"0"0"0"16,28-4 0-16,-15 4 52 0,6 0 0 0,1 0 1 16,1-9 0-16,1 7-28 0,1 2-1 0,-1 0 1 15,6-4 1-15,0-1-1 0,-5 1 1 0,-1 2 0 16,6-6 0-16,-7 5-24 0,-4 1 2 0,11 0-2 16,0-11 1-16,-11 7-1 0,5 4 2 0,6 0-2 0,-5-2 1 15,5-3 10-15,-2 3-1 0,2 2 0 0,10 0 1 16,-1 0 4-16,-1 2-1 0,-1-5 1 0,3-5 0 15,-10-1-10-15,0 2 0 0,4 3-1 0,-2 2 1 0,-4 4 0 16,-2 0-1-16,4-7 1 0,4 5 1 16,-9 0 6-16,5-2 0 0,0 0 1 0,7 2-1 0,-3 2-13 15,2-3 1-15,1 1-1 0,7 2 0 0,-3 0 2 16,-5-4 1-16,-1 4-1 0,1 4 1 0,-6-4 14 16,-4-4 1-16,8-2-1 0,-4 4 1 0,0 2-11 15,-5 0 1-15,5-3 0 0,0-1 0 0,4 4 1 16,2-2 2-16,5-2-1 0,6 4 0 0,0-2 11 0,-8 0 1 15,4-7-1-15,-5 3 1 0,-6 1 0 0,-2 3 1 16,-2 0-1-16,4-2 2 0,-4 2-6 16,1-5 0-16,4 5 0 0,-6 2 2 0,-1-2-2 0,4-2 0 15,-5 0 0-15,5-3 0 0,0-1-11 0,0 1 0 16,-2 3-1-16,2 0 2 0,-7 0 3 0,3 2-1 16,-3-3 0-16,-1-1 0 0,1-3-6 0,-6 1-1 15,2 2 1-15,0-1 0 0,1 3 0 0,-8 4 1 0,1-6-1 16,0-1 1-16,2 5 2 0,-5-2 1 0,-6 0-2 15,5-1 2-15,4 3-4 0,-7 2-1 0,2-8 1 16,5 1-1-16,0-1 21 0,-5 1 1 0,5 7-1 16,0-6 0-16,2 2-25 0,-3 4 0 0,1-5 0 15,-4 1 1-15,1 0 8 0,-1 2 2 0,-1 2-2 16,11-4 1-16,-6-3 3 0,0 5 2 0,-5 0-1 16,9 2 1-16,-2-4-8 0,4 4-1 0,-6 0 1 15,10-5 0-15,5 1-8 0,0 2 1 0,4 2 0 16,0 6 0-16,4-1-5 0,5-5 2 0,-7 0-1591 0</inkml:trace>
  <inkml:trace contextRef="#ctx0" brushRef="#br0" timeOffset="58168.87">2047 10443 665 0,'0'0'0'0,"0"0"0"0,0 0 0 0,0 0 33 16,0 0-1-16,0 0 1 0,32 0-1 0,-22 5 1 15,-1-5-1-15,-5 0 1 0,7 0-1 0,11 0-32 16,-10-5 1-16,6 5 1 0,3 5-1 0,-4-3 20 16,-8 0 0-16,8-2 1 0,2 0-1 0,-4 0-21 15,3 0 1-15,-8 0-1 0,7 0 1 0,1 0-1 16,-8 2 0-16,5 2 0 0,3 1 0 0,-6-1 0 0,-1-2 0 16,0 2 0-16,6 0 1 0,-2-1-1 0,-6 1 0 15,1 2 0-15,8 3 0 0,-3-1 1 0,-3-3 1 16,-1-3-1-16,6 2 0 0,-2-2-1 0,-2 2 0 15,2-2 0-15,0-2 0 0,-2 0 0 0,0 0 0 16,-2 0 0-16,8 3 0 0,-2 1-1 0,3-2 1 16,1-2-1-16,5-2 1 0,4 2-3 0,-9 2 1 15,3-2 0-15,4 0 1 0,-2 2-2 0,-7 0 2 0,2 0-1 16,5-4 1-16,-9 2 0 0,-4 2 0 0,4 0 0 16,5-4-1-16,-7-2 1 0,-2 2 1 0,-2 4-1 15,6 0 1-15,4 0 0 0,-10-2 1 0,2 0-1 16,4 0 1-16,-2 0 2 0,6 0 0 0,-8 0-1 15,9 0 2-15,1 0 0 0,-5 0 1 0,3 2-1 16,11 3 2-16,-4-5 2 0,2-5 1 0,-4 10-2 16,2-5 2-16,0 0 4 0,-7 0-1 0,-1 0 0 15,7 0 2-15,-7-5-6 0,-1 3 0 0,-2 2 0 16,5-4 1-16,-1 2-9 0,1 2 1 0,-3-2 0 0,7-2 0 16,4-1 1-16,-4 1 1 0,-3 2 0 0,9-9 0 15,7 1 17-15,2 1 2 0,-3 1-2 0,12 1 1 0,-5 7-16 16,-11-4 0-16,5-2 1 0,-7-7-1 15,9 0 19-15,-5 2 1 0,-6 3-2 0,7 4 2 0,-7-5-18 16,9-1 1-16,-1-1-2 0,12 5 2 0,-3-3 19 16,-9 1 0-16,10-1 0 0,-8-4 1 0,-5 7-7 15,-3-3 1-15,0 5-1 0,-2-2 1 0,2-3 3 16,-4 3 1-16,2 0 0 0,0-3 0 0,-2 3-16 0,2 1 0 16,-2 1 0-16,11 0 1 0,-5 0 7 15,-2 2 0-15,1-3 0 0,-3 5 0 0,2-2-2 16,-11-2-1-16,3 2 1 0,8 2 0 0,-12 0-4 0,1 0 0 15,0-2 1-15,-3 2 0 0,-1 0-11 0,0 2 2 16,-2 0-2-16,-2 0 1 0,4-2 0 0,-2 2-1 16,2 5 0-16,-2-5 0 0,2 0 0 0,-4 0-1 15,9 0 0-15,-1 4 1 0,3-3-2 0,-7 1 0 16,9 0 0-16,-7-4 0 0,3 4 0 0,-1-2 0 0,0 3 0 16,-1-1 0-16,-5-4 0 0,2 0 0 0,0 4 0 15,0-2 0-15,-6 0 0 0,6 1 0 16,-6 1 0-16,6-4 0 0,0 4 1 0,-6-4 1 0,6 2 0 15,-2-2 0-15,2 0 1 0,1 0 0 0,-1 0 1 16,-2 0 0-16,6 0 9 0,-1 0 0 0,1 0 1 16,5 4-1-16,-3 1-12 0,5-5 0 0,5 0 0 15,-3 4 2-15,-3-4 3 0,-1 0 2 0,-2-4-1 16,4 4 1-16,-5 4 5 0,3-4 1 0,-4 4-1 16,3-6 2-16,1 0-14 0,-4 2 0 0,-3 0 0 0,2-4 1 15,1 4-8-15,-5 4 0 0,0 0 1 0,11-4-1 16,-2 0-10-16,-7 2 2 0,3 3-2 0,6-5 1 15,-5 2 2-15,3 2 0 0,-2 0 1 0,3 0 0 0,6-1 6 16,-12 1 1-16,3 0-1 0,4 0 0 0,-5-4 0 16,-1 2 0-16,-5 3 0 0,4-3 1 0,-4 4 5 15,1-4 0-15,-1 0 0 0,4 3 0 0,-4-3-2 16,1 2 0-16,1-2 0 0,-6 0 1 0,2 0-2 16,-2 1-1-16,4-1 1 0,0 2 1 0,5-4-3 15,-5 2 1-15,0 0-1 0,4 2 1 0,1 3-1 0,-5-7 1 16,4 4-1-16,1 2 1 0,-3-6-1 0,-8 0 1 15,6 0-1-15,0 5 1 0,3-3 2 0,-1 0-1 16,-4-2 1-16,-2 2 1 0,6 2-2 0,-10 1-1 16,2-5 1-16,4 0 0 0,-3 4 0 0,-3 2 2 15,0-6-1-15,6 0 1 0,2 4 0 0,0 1 0 0,-6 1-1 16,4-6 2-16,4 7-1 0,-2 1 1 16,-2-6-1-16,7-2 1 0,1 2 0 0,1 3 1 0,-3-3-1 15,7-9 1-15,7 5 5 0,-3 2 0 0,0-2-1 16,2-2 2-16,5 8-3 0,-15 0 2 0,8 1 0 15,-4-14-1-15,0 1 4 0,-5 3 0 0,3 3 0 16,-2 2 1-16,-3 0-5 0,1 0-1 0,1-4 1 16,9 0-1-16,-8 1 4 0,4 3 1 0,-4 0 0 15,3 0 0-15,1 0-9 0,-2 0 1 0,-2 0-1 16,1 0 1-16,-5 0-2 0,1-4 1 0,-4 4-1 16,5 0 1-16,-9 0-3 0,2-4 0 0,2 2 0 0,0 2 1 15,-2 0-4-15,-4 0 2 0,-9 0-2 0,9-4 2 16,-1 4 1-16,-3 0 1 0,4 0 0 0,-1 0 1 15,5 0-6-15,-2 0 0 0,-2 0 1 0,6 0-1 16,-17 0-1415-16</inkml:trace>
  <inkml:trace contextRef="#ctx0" brushRef="#br0" timeOffset="64994.01">16424 10558 766 0,'0'0'0'0,"0"0"0"0,0 0 0 0,0 0 100 16,0 0 1-16,0 0 0 0,0 0 0 0,0 0-80 15,0 0 0-15,0 0 1 0,0 0-1 0,22-6 0 16,-16 6 1-16,5 0-1 0,10-2 0 0,7 0-8 0,0 2-1 15,-4-5 0-15,8 1 1 0,-4 0-13 0,-7 2 0 16,3-7 0-16,8-3 0 0,-8-3 0 0,4 2 0 16,-3 2 0-16,3 1 0 0,-4-1 0 0,4 7 0 15,-5-7 0-15,10 0 1 0,-5-1 0 0,-1 3 0 16,1 3 0-16,7 2 2 0,-3-1-2 0,-4 3 0 16,0-4 0-16,0-1 0 0,6-1 9 0,-8 2 0 0,-7 3 0 15,9-9 0-15,4 3-2 0,-4 5 0 0,-4 4 0 16,-3-11 1-16,7 7 10 0,-2-4 0 0,2 1 0 15,2 3 0-15,-2 4-3 0,0-6 0 0,6 1-1 16,2-1 1-16,-1 2-8 0,-7-1 1 0,-5-1-1 16,9 4 1-16,-8-2 8 0,2 2-1 0,-3-5 1 15,5 5 0-15,4 0-7 0,-8 0 0 0,-2 2 0 16,1 0 2-16,3-2-2 0,-2-3 0 0,8 5 0 16,-2-4 0-16,2 4-6 0,-4 0 2 0,4-2 0 15,2-2-1-15,1-1 1 0,-7 5 0 0,0 0-1 0,6-6 1 16,-6 6 2-16,-2 2 1 0,-3-2-2 0,5-6 2 15,-2 2-7-15,-2 4 0 16,3 4 0-16,-3-11 0 0,2 5 2 0,4 2-1 0,2-2 0 0,2-2 2 0,3 4-2 16,-9 4 2-16,2-4-1 0,2-4 1 15,2 4 3-15,-6 0-1 0,4 0 1 0,3 4 1 0,-7-4-4 16,-5 0-1-16,5-4 1 0,4 4-1 0,-4 0-3 16,-4 4 2-16,2-4-1 0,2 0 0 0,2 2 1 15,0 3 2-15,0-1-2 0,4-4 2 0,3-7-4 16,-7 7 1-16,-2 7-1 0,10-7 2 0,-3 0-3 15,-8 0 1-15,1 2 0 0,-2-4 0 0,2 2-1 0,0 0 0 16,0 2 0-16,0-2 0 0,-5-2 1 0,5 2 1 16,0 0 0-16,0 2 1 0,4-2 3 0,-8-2 1 15,4 2 0-15,4-7 1 0,-4 7 10 0,0 3 1 16,-5 1 0-16,5-8 0 0,0 1-9 0,-6 1 0 16,-1 0 0-16,3-2 0 0,-7 0 13 0,-2 4 0 15,2 0 1-15,5-5 0 0,-5 3-7 0,-4 2 1 16,2 0 0-16,2-4 1 0,4 4-6 0,-4 0-1 0,-1 0 0 15,1-6 1-15,0 1-3 0,-4 5 0 0,4 0 0 16,4-4 1-16,-6 4-1 0,-4 0 1 0,2 0-1 16,4-6 0-16,-6 4-2 0,-5 2 1 0,-1 0-2 15,1 0 2-15,9 0-6 0,-8 0-1 0,-3 0 0 16,4 0 2-16,3 0-4 0,0 2 0 0,-5 4 0 16,14 9 0-16,-20-15-1868 0</inkml:trace>
  <inkml:trace contextRef="#ctx0" brushRef="#br0" timeOffset="65496.59">22426 10350 829 0,'0'0'0'0,"0"0"0"0,0-4 0 0,-4 2 82 0,2 2 0 15,2-7 0-15,0 5-1 0,-5 2-49 0,5 0-1 0,5 0 1 16,-3-2-1-16,-2 2-23 0,0-4 1 0,0 4 0 16,-2 0 0-16,-3 0-3 0,5 0 0 0,0-5 0 15,0 3 1-15,0 0-5 0,0 2 1 0,0 0 1 16,0-2-1-16,0 2 15 0,0-4 0 0,0 4 0 16,0-4 1-16,0 1 0 0,7 1 0 0,-1 0 0 15,5 2 1-15,10-4 1 0,1 4 0 0,1 0 0 16,12 0 1-16,1 4-1 15,-6 0 1-15,2 3 1 0,3-7-1 0,-7 4 1 0,4 0-1 0,2-2 1 0,1 3-1 16,8-1-3-16,-3-4 0 0,10 4 0 0,6-2 1 16,-1 3-7-16,-1-5 0 0,-3 0 1 0,5 0-1 0,-6-5 3 15,-5-1 0-15,11-5-1 16,10-4 1-16,-4 1-19 0,-2-3 0 0,-2 0-1463 0</inkml:trace>
  <inkml:trace contextRef="#ctx0" brushRef="#br0" timeOffset="66468.49">3090 11647 803 0,'0'0'0'0,"0"0"0"0,38-7 0 0,-12 5 3 15,-2 2 2-15,14 0-1 0,7-4 1 0,7 2 45 16,-3 2 1-16,-4 0-1 0,1-9 2 0,-8 3-40 15,-1 4 1-15,3 2-1 0,6-6 0 0,-4-1 7 16,10-1 0-16,10-1 1 0,9 3 0 0,-9-1-9 0,-6-3 1 16,0 1 0-16,4 1 0 0,-8-5 7 0,-3 0 1 15,7 3-1-15,15 3 1 0,-3-3-3 0,-6-3 1 16,3 0-1-16,-3-2 1 0,-10 5-11 0,-7-1 1 16,4-4-1-16,0 0 1 0,12 0 4 0,-3 3 0 15,12-1-1-15,-1-6 1 0,-5 4-12 0,-12 2 0 16,0 5 0-16,3-1 0 0,1 3-5 0,9 1-1 15,14 8 1-15,9-3 0 16,-11 0 2-16,-15 2 1 0,5 4-1045 0</inkml:trace>
  <inkml:trace contextRef="#ctx0" brushRef="#br0" timeOffset="67017.63">7716 11623 1130 0,'0'0'0'0,"0"0"0"0,6-4 0 0,0 2 19 0,3 2 1 16,-7 0 0-16,15-6 0 0,5 1 5 15,-1 1 1-15,-4-2-2 0,11-5 2 0,5 1-17 0,-3 1 1 16,2 5-1-16,-4-3 1 0,0-1-2 0,0-1 1 16,6 1-1-16,13-1 1 0,0 3 3 0,-2-2 2 15,11 1-1-15,0 1 1 0,0-3-6 0,-7 1 1 16,1 1-2-16,1-1 2 0,-2 4 2 0,1-3 0 15,6 3 0-15,12 2 0 0,-1-2-6 0,-11-7-1 16,0 7 1-16,10-5-1 0,-10 1 1 0,-2 1 0 16,3 5 1-16,4-4-1 0,1 2-3 0,-2-1 0 0,2 1 0 15,5-2 0-15,-11 4 2 0,-11 2-1 0,4-3 0 16,0-3 1 0,1 2-1-16,-3 4 2 0,7 2-2 0,8-2 2 0,-6-2-4 0,-11 0 1 0,4 4-1 15,3-2 1-15,-9-4 2 0,-5-1-1 0,1 3 0 16,2 0 1-16,-3-2-1 0,7 2 2 0,0-7-2 15,5 5 1-15,-1 2 18 0,-8-7-1 0,-2 3 0 16,-1-5 1-16,-3 7 4 0,-3-2-1 0,0 4 1 0,-8-1 1 16,4-1 2-16,-5-2 0 0,-1 2 1 0,-1-5-1 15,1 5-5-15,-5 2 1 0,4 2 0 0,3-11 0 16,-7 7-9-16,0-3 1 0,0 5 0 0,5-2 0 16,-7-2 2-16,-2-1 0 0,2 3 0 0,8 4 0 0,-8-4-18 15,-2 2 0-15,11 0 1 0,2-1 0 16,-3 1-2-16,3 2 0 0,-2 0-1635 0</inkml:trace>
  <inkml:trace contextRef="#ctx0" brushRef="#br0" timeOffset="68277.6">14037 13986 1269 0,'0'0'0'0,"0"0"0"0,0 0 0 15,0 0 67-15,0 0 1 0,0 0 0 16,0 0 0-16,0 0-23 0,0 0 1 0,0 0-1 0,0 0 1 16,0 0-15-16,0 0 2 0,0 0-2 0,0 0 2 15,0 0-33-15,0 0 0 0,0 0 0 0,7 36 1 0,1 0-1 16,1 9 1-16,-5 1-1 0,-4 1 1 0,4-4-1 15,-1-5 1-15,-3 7-1 0,0-3 2 0,0 3-1 16,0-1 1-16,0 5 0 0,-3 2 0 0,3 0 4 16,3-4 1-16,-3-2-2 0,-3-3 2 0,3-1 12 15,0-5 0-15,-4 0 0 0,4-4 0 0,0-2-4 16,0-5 0 0,0 3-1-16,0-5 1 0,4-2-2 0,-1-1 2 0,-3 1-1 0,0-4 1 0,0-17-1576 0</inkml:trace>
  <inkml:trace contextRef="#ctx0" brushRef="#br0" timeOffset="68697.75">13971 14139 1721 0,'-2'-2'0'0,"-1"-7"0"16,3-10 0-16,3-7 64 0,3 1 0 0,-4-3 0 16,9-8 0-16,-3 4-25 0,5 5 0 0,9-3 1 15,-1 0 0-15,-1-4-61 0,1 2 1 0,3 0-1 16,1 0 1-16,3 3 9 0,2 1 1 0,9-2 0 0,-7 0 0 16,-4 3 6-16,0 6 1 0,4-3-1 0,-2 7 2 15,-2 4 1-15,-6 7 0 0,1 0 0 0,-3 6 1 16,-1 0 0-16,-2 2 0 0,-2 4 0 0,7 7 0 0,-10-5 1 15,3 7 1-15,-4 7-1 0,-2-1 2 0,1 2 0 16,1-2 1-16,-4 3 0 0,-3 8 0 0,-4-5-3 16,0-1 2-16,-4 6-1 0,-3-5 0 0,1-1-2 15,1-5 0-15,-1 5 0 0,-11-1 1 0,6-1-2 16,-2-3 1-16,-6 0 0 0,2 2 0 0,0-1 1 16,-1-3 2-16,1-2-1 0,0 2 0 0,-4-2 1 0,3-2 2 15,1 0-1-15,2-2 1 0,-2-5 3 0,0 1 1 16,4-1 0-16,-2 1 0 0,-2-1-9 0,2-2 1 15,6 1-1-15,1-3 1 0,-3 0-1 0,9-2 0 16,-7 1 0-16,7 1 0 0,-2 0-1 0,2-2 0 16,-3 2 0-16,1 5 1 0,4-9-1565 0</inkml:trace>
  <inkml:trace contextRef="#ctx0" brushRef="#br0" timeOffset="69118.63">14673 14717 1859 0,'0'0'0'0,"-5"0"0"0,5-4 0 16,-6 6 18-16,4 0 0 0,2 0 0 0,-2 2 0 0,-5-4 5 15,7-2 1-15,0 4-1 0,-6 3 2 0,6-1 26 16,0-4-1-16,0 2 1 0,0 9 0 0,0 8-28 16,0 2 0-16,0 0 0 0,0 11 0 0,4 4 4 15,5-2 1-15,-7-2-1 0,-2-6 1 0,2 3-9 0,4 6 0 16,-6 1 1-16,5 4 0 0,-5-2-11 0,4-4 0 15,-2 2 0-15,2 5 1 0,-2-7 0 0,3-6 1 16,-1-1 0-16,-2 5 1 0,2-4-8 0,3-7 0 16,-1-2 1-16,5-2-1 0,-7-4 1 0,3-2 1 15,4-1-1-15,-5-1 1 0,3-3-5 0,-3-4 1 16,0-2 0-16,5 0 1 0,-11 0-1982 0</inkml:trace>
  <inkml:trace contextRef="#ctx0" brushRef="#br0" timeOffset="69673.84">14799 14806 1482 0,'0'0'0'0,"0"0"0"16,-8-4 0-16,1 4 89 0,3 0-1 0,4-2 1 0,-2-7 1 15,2 5-33-15,0 4 1 0,0 0 1 0,-5-4-1 16,3 2-54-16,2 2 2 0,0 0 0 0,0-2-1 15,0 0 5-15,0 2 2 0,-4 0-1 0,17-3 0 16,15 3-3-16,-2 3 1 0,-5 1 0 0,-2 0 0 0,3 2-9 16,-5-3 0-16,-6 3 0 0,4 2 0 0,-2 1-8 15,-7-3 1-15,3 3-1 0,-1 4 2 0,3-5 0 16,-2-2 0-16,-7 1 1 0,4 1-1 0,-4-1-5 16,0-3 1-16,3 0 0 0,-3-2 0 0,2 0 4 15,-4 1 2-15,0-3-1 0,4 0 1 0,-1 0 1 0,1-3 1 16,-4 1 0-16,0 0 1 0,0-2 0 0,2 0 1 15,2 2 0-15,3-7 0 0,1-8 0 0,-1-4 0 16,-3 2 0-16,3-15 1 0,-5 2 0 0,2 8 1 16,2-3-1-16,-1-3 1 0,1 2 16 0,1 3 0 15,-3-3 0-15,-4 5 0 0,4 4-4 0,3 2 0 16,-7 0 1-16,4 2 0 0,-2 2-2 0,2 4 0 16,-1 1 1-16,-3-3 1 0,8 3 4 0,-6 6 0 0,3-3 0 15,-5 1 1-15,4 0-13 0,-2 2-1 0,-2 2 1 16,6-2 1-16,-6-3 9 0,5 3 0 0,-1 2 0 15,2 0-1-15,1-2-6 0,4 2 1 0,-11 0-1 16,10 0 1-16,3 2-1 0,-2 5 0 0,0 1 0 16,10 5 0-16,3 8-1 0,-3 5 1 0,3 1-1 15,-3 5 1-15,1 2-5 0,-9 0 1 0,-3 2-2 16,16-2 2-16,-13-2-2 0,-2-4 2 0,4 0-1 16,-2 1 1-16,-3 1-6 0,1-4 1 0,-4-3-1 15,-1-2 1-15,3-2-1 0,-7-2 0 0,6 0 0 0,1 3 0 16,0-1-1-16,-3-4 0 0,0 0 0 0,5-1 0 15,-4 1-7-15,-7-4 1 0,0-11-1912 0</inkml:trace>
  <inkml:trace contextRef="#ctx0" brushRef="#br0" timeOffset="70310.82">15832 13833 1646 0,'-5'-3'0'0,"3"1"0"16,-13-2 0-16,2 4 63 0,5 0-1 0,-1 0 1 16,-6-6 0-16,4 1-26 0,7 3 1 0,2 2 0 15,-2 0 1-15,4 0-30 0,0 0 0 0,-7 0 0 16,7 0 1-16,0 0-11 0,0 0 1 0,0 0 0 16,0 0 0-16,-4 0-2 0,4 0 1 0,-2 0 0 15,2 0 0-15,0 0 1 0,0 0 0 0,0 0 0 0,0 0 0 16,0 0 0-16,0 0 0 0,0 0 0 0,-4 0 0 15,4 0 5-15,4 0 0 0,-2 0 0 0,2 0 0 16,9 0 0-16,-2 2 0 0,8 5 1 0,9-1 0 0,9-4 16 16,6-2 0-16,-5 0 1 0,-3 0-1 0,-3 2-16 15,-4 3 1-15,2-1-2 0,2-8 2 0,0 4 10 16,-8 4 1-16,10-4-1 0,-2 2 1 0,-8-2-17 16,2 0 0-16,-3 2 0 0,1 2 0 0,-3-1-1 15,5 1 0-15,-7-4 0 0,3 2 1 0,-1 2-1 16,-4 5 0-16,1-3 0 0,-1 0 0 0,-6-3-9 0,-5-1 1 15,-2 0 1-15,7 4-1 0,-7 1 2 16,-2-3 0-16,-2-2 1 0,0 2 0 0,-2 0 4 0,2-1 1 16,-4-1-1-16,-7 6 1 0,1 7 5 0,-8 2-1 15,1-2 1-15,-15 8 0 0,4 1 14 0,4-1 1 16,3-2 1-16,-11 3-1 0,13-5 0 0,1-4 0 16,-1-2 0-16,-9 4 2 0,4 2-1 0,3-4 0 15,2-3 1-15,4 3 0 0,-2 0 0 0,-5-2 0 0,9-5 0 16,-2 5 1-16,2-2-9 0,-2-5 1 0,5 3 0 15,-1-1-1-15,4-4-12 0,3-1 2 0,2 1-2 16,-2 2 1-16,1 1 0 0,-1-5-1 0,4-2 0 16,0 2 2-16,0-2-2023 0</inkml:trace>
  <inkml:trace contextRef="#ctx0" brushRef="#br0" timeOffset="70642.35">16942 13399 1709 0,'-5'0'0'0,"5"2"0"0,-6 4 0 0,6-1 85 16,4-3 0-16,3 4 0 0,-7-6 1 0,0 4-30 15,0 3 0-15,0 1 0 0,10 18 1 0,7 10-42 0,5 0 1 16,-1 0-2-16,3 0 2 0,-7 3-21 0,-2 1 2 16,4 2-1-16,3 1 0 0,-1-3-4 0,-8-3 2 15,-2 5-1-15,4 3 0 0,-2 1-3 0,-7 1 1 16,3 6 0-16,2-2 0 0,-1-8-10 0,-7-7 1 16,1 0-1-16,2 2 1 0,1-6 12 0,-7-4 1 15,6 0-1-15,-2 1 1 0,1-5-17 0,-5-7 2 0,2 2 0 16,-2 6 0-16,0-25-1539 0</inkml:trace>
  <inkml:trace contextRef="#ctx0" brushRef="#br0" timeOffset="71109.11">17047 13520 1658 0,'-5'-4'0'0,"5"2"0"0,-6-20 0 0,2 5 38 15,4 2 0-15,0-4 1 0,4-2 0 0,2 0 9 16,1 4 0-16,1 2 1 0,5-4 0 0,4-3-23 16,1 1 0-16,3-6-1 0,1 3 1 15,-1 7-26-15,-4 0 0 0,5-2 0 0,-3 0 0 0,2 2 19 16,-3 2 1-16,3 0 1 0,3 2-1 0,-3 3-21 15,-4 1 0-15,1 1 0 0,-3-1-1 0,-3 1-7 0,-3 1 2 16,2 3-1-16,2 6 0 0,-3 0 3 0,1 0 1 16,-4 1-1-16,3 5 1 0,7 3 1 0,1-3 0 15,-8 1 0-15,14 10 1 0,-9-2-1 0,2 2 2 16,-6 4-1-16,0-1 1 0,-5 1 1 0,-2-4 0 16,-2 5 0-16,3-3 0 0,-5 0 0 0,-5-4 1 15,3 7-1-15,-2-1 1 0,-2-2-1 0,-5 0 1 16,0 3-1-16,5-3 1 0,-9 2 2 0,4 3-1 0,-6-7 0 15,0 2 2-15,4 1-1 0,-2-3 0 0,4 2 1 16,0 0 0-16,3 1-3 0,-1-8 1 0,3 1 0 16,-7 2 0-16,-2-4-1 0,10-2 0 0,-1 1 0 15,0 3 0-15,-5 2 14 0,7-2 0 0,-3 0-1 16,5-8 1-16,2 1-16 0,0-4 1 0,0 3 0 16,-4-3 0-16,4-4-1661 0</inkml:trace>
  <inkml:trace contextRef="#ctx0" brushRef="#br0" timeOffset="71458.85">18330 13407 1758 0,'0'2'0'0,"0"3"0"0,-6 1 0 0,6 3 53 16,-4-3 1-16,4-2-1 0,-7 7 1 0,5-3-19 0,-2 5 0 16,-1 2 0-16,-1 21 1 0,0-2 4 0,-3-2 0 15,7 0 1-15,-2-2 0 0,-3-1-31 0,-4-3 2 16,1 8-1-16,-1-2 0 0,-2-2 9 0,-2-3 0 16,4 3 1-16,-2 6-1 0,7-2-12 0,-5-4 1 15,-4 4 0-15,-2 2 0 0,0 0 2 0,6-2 1 16,0-4-1-16,-2 2 2 0,3 0-5 0,-1-7-1 0,5 1 1 15,-5-5 1-15,0 2 0 0,7-5 0 0,-3 1 0 16,-3 2 1-16,-1-6-5 0,9-2 0 0,-3-3 0 16,3 3 1-16,-2-5-9 0,0-1 1 0,4-7-1924 15</inkml:trace>
  <inkml:trace contextRef="#ctx0" brushRef="#br0" timeOffset="71794.19">17661 13688 1796 0,'0'0'0'0,"0"0"0"0,0 0 0 0,0-2 74 15,0 2 0-15,0 2 0 0,4 0 2 0,-4 2-24 16,0-4 1-16,0-4 0 0,2 2 1 0,7 2-27 15,-1 0 1-15,1 0 0 0,19-4 0 0,2 4-28 16,6 2 0-16,1 6 0 0,-1-1 0 0,-6 3 5 0,-2 3 1 16,0 2 0-16,11-4 0 0,-1 1 0 0,5 3-1 15,-2 6 1-15,8-1 0 0,-8-5-2 0,-2-3 2 16,4 5-1-16,-5 2 1 0,3-2-1 0,-2-2-1 16,-5 2 0-16,5 2 2 0,-3 3-1 0,1-3-1 15,1-2 1-15,12 2-1 0,-5 2 1 0,-6-2-1 16,-1-2 1-16,5 0-1 0,-6 0 1 0,-5 0-1 15,2-2 0-15,5 0 1 0,-5-4-5 0,-2 2 0 0,1 1-1919 16</inkml:trace>
  <inkml:trace contextRef="#ctx0" brushRef="#br0" timeOffset="73766.86">15437 11751 1281 0,'0'0'0'15,"0"0"0"-15,0 0 0 0,0 0 62 0,0 0 1 16,0 0-2-16,0 0 2 0,0 0-22 0,10-21 0 15,-10 21 1-15,24-13-1 0,4 0-11 0,0 5 2 16,-2 1-2-16,4-1 2 0,-9 2-32 0,5-3 0 16,4 5 0-16,2-3 0 0,-8 1-2 0,4 2 1 15,8 4 0-15,1 0 1 0,1 0-1 0,1 0 0 0,6-7 0 16,4 3 1-16,-3 2-1 0,-8 2 0 0,7 0-1 16,5-6 2-16,-5 3 0 0,0 3 0 0,-2-2 0 15,8 0 0-15,9 0 0 0,-4 0 0 0,4 2 0 16,5-9 0-16,-5 7 0 0,-9 2 0 0,5 0 0 15,0-4 0-15,4-2 0 0,0-1 0 0,2 5 0 16,11-6 0-16,-10 8 11 0,-3 0-1 0,0-11 0 16,2 5 0-16,-6 1 20 0,0 3 2 0,10 0-1 0,3-2 0 15,-3 2-5-15,-5 2 0 0,-6-7 0 0,5 10 1 16,-8-3-4-16,4-5 2 0,0 1 0 0,6 2-1 16,-2-4 2-16,-9 1 1 0,5 1 0 0,4 4 0 15,-10 0-5-15,-10-4 2 0,8 0 0 0,-1 1-1 16,-4 3-23-16,-4 0 1 0,1 0 0 0,5-2 1 0,0 0-1 15,-6 2 1-15,-2 0 0 0,10 0 0 0,-9 0 0 16,-5 0-1-16,-1 0 0 0,2-4 0 0,-4 2 12 16,-2 2 2-16,0 0 0 0,0-2-1 0,0 2 9 15,-2 0 0-15,-3-5 1 0,5 3-1 0,-2 2-5 0,-7 0 1 16,3 0-1-16,-1 0 1 0,3 0-5 16,-7 0-1-16,4-4 1 0,-3 2 0 0,3 0 5 0,-4 2 2 15,-6 0-2-15,6 0 1 0,-6 0-3 0,0 0 0 16,1 0-1-16,3 0 1 0,-2 0-4 0,-8 0-1 15,1 0 0-15,3 0 2 0,-1 0-4 0,-3 0 0 16,-5 0 0-16,6 0 0 0,-2 0 0 0,-4 0 0 16,7 2 0-16,-3 4 0 0,2-4-10 0,1 1 2 15,1-1-2-15,-5 0 1 0,1 4-1 0,-4-4 0 0,6 0 0 16,1 3 0-16,-3 1-6 0,3-6 1 0,-7 2-1 16,4 2 0-16,-4-4-2190 0</inkml:trace>
  <inkml:trace contextRef="#ctx0" brushRef="#br0" timeOffset="75109.99">3146 12648 1243 0,'0'0'0'0,"0"0"0"0,0 0 0 0,0 0 41 0,0 0 1 0,0 0-1 0,27-6 1 0,-9 0 6 0,-3 1 0 0,2 1 1 16,11-5 0-16,10 3-22 0,-3 2 0 0,3 2 0 0,7-3 0 16,-8 1-27-16,-7-4 1 0,4 1 0 0,9-1 0 15,-8 4 3-15,-1 1 0 0,2-5 1 16,5 2-1-16,2-3-3 0,7 5 1 0,1 2 1 0,11-3-1 15,-6-1 1-15,-11 0 1 0,5-1-1 0,-1-1 0 0,0 4-2 16,-1 1 2-16,-6 1-2 0,19-8 1 0,-3 5 0 16,2-3 2-16,-5 2-2 0,1 6 1 0,-4 0-2 15,-3-5 2-15,-4 3-2 0,5-2 1 0,-5 4 4 16,-7 4-1-16,18 3 1 0,6-7 1 0,-2 2 0 16,-8-2 2-16,-3 0-1 0,1 0 1 0,-5 2 5 0,0 2-1 15,0 2 1-15,-6-6 0 0,4 0-7 0,4 3 1 16,9-1-1-16,8-2 0 0,-8 0 4 0,-11 0-1 15,0 0 0-15,0 0 1 0,-6 0-10 0,-1 0 1 16,-3 2 1-16,3 2-1 0,-6 0-1 0,7-4 1 16,0-6-1-16,6 4 2 0,-4 2 2 0,-7 0 2 15,5 2-1-15,-1-2 0 0,1-4-5 0,-13 2 2 0,-1 4-1 16,1 0 0-16,2-2-1 0,0-2 0 16,4 2 0-16,-8 4 1 0,4-4 8 0,-5-2 0 0,5 0 0 15,0 2 0-15,4-2 2 0,3-1 1 0,-7-1-1 16,10 8 0-16,-3-4-11 0,-8 0 2 0,1-6-1 15,5 0 0-15,-6 4 11 0,-5 2 0 0,-1 0 0 16,3-7 1-16,8 3 3 0,-8 0 0 0,-1-1-1 16,-1 1 1-16,1 0-7 0,-1 2 2 0,6-5-1 15,4 5 0-15,2 0-5 0,-6-2 0 0,7-2 0 16,8-1 1-16,-9 5 8 0,-6-2 1 0,4 0 0 16,-4-3 0-16,-4 3-6 0,1 2 0 0,3-3 0 0,-4-5 1 15,-1 6-2-15,-3-1 1 0,-1 5-1 0,7 0 1 16,-7-4 0-16,3 2 0 0,-1 2 1 0,11 0-1 15,-2-4-6-15,-4 4 1 0,2 0-1 0,6 0 2 16,-1 0 3-16,-3 0 0 0,2 0 0 0,-2 4 1 0,-4 7-6 16,-3-3 1-16,5 5-1 0,0 0 1 0,6 2-1 15,-6 2 2-15,11 2-2 0,4 10 2 0,13-5-7 16,-1 1 1-16,14 5-1 0,-2 2 1 0,-67-32-1930 16</inkml:trace>
</inkml:ink>
</file>

<file path=ppt/ink/ink6.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5:53:10.999"/>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2496" units="cm"/>
          <inkml:channel name="Y" type="integer" max="1680" units="cm"/>
          <inkml:channel name="T" type="integer" max="2.14748E9" units="dev"/>
        </inkml:traceFormat>
        <inkml:channelProperties>
          <inkml:channelProperty channel="X" name="resolution" value="118.29384" units="1/cm"/>
          <inkml:channelProperty channel="Y" name="resolution" value="119.14893" units="1/cm"/>
          <inkml:channelProperty channel="T" name="resolution" value="1" units="1/dev"/>
        </inkml:channelProperties>
      </inkml:inkSource>
      <inkml:timestamp xml:id="ts1" timeString="2021-01-12T05:54:13.115"/>
    </inkml:context>
  </inkml:definitions>
  <inkml:trace contextRef="#ctx0" brushRef="#br0">15576 2475 841 0,'0'0'0'0,"0"0"0"0,0 0 0 16,0 0 248-16,0-24-165 0,0 22-45 0,5-2 0 0,-3 4 1 15,-2 0-1-15,0-4-12 0,0 4 1 16,0 0-1-16,4-2 1 0,7-3-48 0,-1 5 0 0,1-4-1 0,9-2 2 0,7-7 20 16,-1 2 0-16,-2 5 0 0,14 2 1 0,-5 0-1 15,1-3 0-15,0-1 0 0,11 1 0 0,-6-1 0 16,-7 1 0-16,7 3 0 0,0 0 0 0,-9 0-1 15,2 1 0-15,2 6 0 0,5 1 1 0,-7-4-1 0,-2 0 0 16,9 0 0-16,10 0 1 0,-6 0-1 0,2 0 1 16,7 0-2-16,1 8 2 0,-6-6-1 0,-4-2 1 15,2-2-1-15,1 9 1 0,-1-7-2 0,-7 0 1 16,12 0-1-16,1 0 0 0,5 4 19 0,-7 0 0 16,7-4 0-16,6 0 0 0,-12 2 0 0,-7 3-1 15,4-5 1-15,0 0 0 0,-2 0 1 0,-4 0 1 0,13 0 0 16,4 0 0-16,-5 0-6 0,-8 0 0 0,-4-5 1 31,4 5-1-31,-6 0-4 0,-7 0 1 0,7 0-1 0,-5 5 1 0,-6-1-4 0,0-4-1 0,6 0 1 16,-2 4 1-16,1-4-2 0,-3 2 1 0,2 3 0 15,6-1-1-15,-10-4 3 0,-4 4 1 0,2-4-1 16,4 6 1-16,-4-1-5 0,-7-1 1 0,2 2-1 16,3 3 1-16,4-3-1 0,-2-2 2 0,-5 1-2 15,-4 5 2-15,5-3-5 0,1-3 1 0,1 0 1 16,15-2-1-16,-12 3-2 0,6-5 0 0,-3 4-1319 15</inkml:trace>
  <inkml:trace contextRef="#ctx0" brushRef="#br0" timeOffset="1235.02">5921 2275 841 0,'0'0'0'0,"0"0"0"16,0 0 0-16,32 15 0 0,-15-11 1 0,-4-2 0 16,15 7 1-1,4-5 44-15,1 2 1 0,1-1-1 0,5 5 1 0,-5-6-31 0,0 3 0 0,-6-7 0 16,4 4 1-16,3 0-16 0,-3-2 0 0,7 3 0 0,6-1 1 15,0-4-3-15,0 4 1 0,11-2-1 16,-1 7 1-16,-1-5 0 0,-7 3 0 0,13-3 0 0,-8 0 0 16,-9-2 0-16,2 2 0 0,0 1 0 0,15 5 0 15,2-1-1-15,-6-3 0 0,0 3 0 0,6-3 0 16,-6-2-9-16,-9 3 0 0,5-3-1 0,-1-4 1 0,3 4-3 16,2 3 1-16,10-3-1 0,3 0 1 0,-2-2 3 15,-14 2 1-15,5-4-1 0,-4 5 1 0,-7-1 5 16,0-2 1-16,16 2-2 0,5-4 2 0,-1 0 2 15,-5 0 0-15,5 0 0 0,-3 5 0 0,-13-1 0 16,5-4 1-16,4 2 0 0,9 2 0 0,4-4 3 16,-6 0-1-16,6 0 0 0,-7-4 2 0,5 2 7 0,-9 2 2 15,0 2-1-15,9 2 1 0,2-8-8 0,0 2 1 16,5 2 0-16,-10 0 1 0,-1 0 6 0,-11 0 2 16,10 0-1-16,11 0 0 0,-4 0-8 0,-6 0 0 15,6 0 0-15,4 0 0 0,-6 0 3 0,-13 0 1 16,6 0-1-16,12 6 1 0,1-6 17 0,-6 4 0 15,4 1 0-15,2-3 0 0,-10-2-10 0,3 0 1 0,6 4 0 16,7-4 0-16,1 0-5 0,-7 0-1 0,-4 0 1 16,0 0 0-16,-2 0-8 0,-9 0 0 0,20 4-1 15,8-4 2-15,-13 0-5 0,-8 5 1 0,2 1 1 16,-5-6-1-16,-3 0 1 0,10 0 0 0,4 0 1 16,11-4-1-16,-15 8 3 0,-7-4 1 0,3 4-2 15,4 0 2-15,0-4-3 0,4 3-1 0,5 1 1 16,2-4 0-16,-16-7-4 0,-5 7 2 0,3 0-1 15,1 0 0-15,10 0-1 0,-4-4 2 0,0 4-2 16,4 4 1-16,-10-4 0 0,-7-4 1 0,-2 4 0 0,8 0 0 16,1 0 8-16,-5 0 1 0,11 0-1 0,-2 0 0 15,-4 0-4-15,-10 0 1 16,-3 0-1-16,6 0 1 0,-2 0 2 0,2 0 0 0,9 4 1 0,8-4-1 0,-10 3-10 16,-5-3 1-16,2 0-1 0,-1 0 1 0,-1-3-10 15,9 3 0-15,8-4-1234 0</inkml:trace>
  <inkml:trace contextRef="#ctx1" brushRef="#br0">17371 14684 0,'0'0'0,"0"0"16,0 0-16,11 12 16,-11-12-16,12 0 15,-12 0-15,11 0 16,-11 11-16,12-11 16,-12 0-16,11 0 15,-11 11-15</inkml:trace>
  <inkml:trace contextRef="#ctx0" brushRef="#br0" timeOffset="62780.13">9338 10193 263 0,'0'0'0'15,"0"0"0"-15,0 0 0 0,0 0 45 0,0 0 1 16,0 0-1-16,0 0 1 15,0 0 8-15,0 0 0 0,0 0 0 0,-10 25-1 0,10-21-20 0,0-2 1 16,0 3-2-16,0-5 2 0,0 2-24 0,0 0 1 0,0 0 0 16,0 0 1-16,4 0 0 0,0 3 0 0,-4-5 1 15,2 2-1-15,5 0-5 0,-3 0 1 0,7 0-1 16,6 0 1-16,7 3 7 0,4-3 0 0,-1 4-1 16,-5 0 1-16,-1-1-4 0,1 1 0 0,-1 3 0 15,-1-3 1-15,1-2-7 0,1 0 1 0,1 7-1 16,-1-9 1-16,1 7 9 0,9-1 0 0,7 7 0 15,-9-4 1-15,2-5-1 0,3 0 2 0,10 3-1 16,-7-1 1-16,-5-1-6 0,1-1 1 0,2 3-1 0,1-1 2 16,-9-1-3-16,0-1 0 0,8 2 0 0,-8-1 0 15,-4-5 16-15,8 4 0 0,-2-1 0 0,-2 1-1 16,0-2-7-16,0-4 0 0,10 4 0 0,-1-4 1 0,-9 3-1 16,0-1 1-16,2 0-1 0,2 2 1 0,-8-4-11 15,-3 7 0-15,0 7 0 0,1-14 1 0,-3 3 2 16,-4 3 0-16,-4 2 1 0,0-5-1 0,-5-6-3 15,1 6 1-15,-1 1-1 0,-2-2 1 0,3-2 0 16,-1 0 0-16,-1 4 0 0,-5-2 1 0,4 0-3 16,2 3 2-16,-6-5 0 0,5 2 0 0,1 0 0 0,-6 2 0 15,2 3 0-15,-2-7 1 0,4 2-2 0,-4 2 1 16,5 0 0-16,-3 3 0 0,6 5-7 0,1-1 1 16,-5 0-1-16,7 3 1 0,-11-14-1331 0</inkml:trace>
  <inkml:trace contextRef="#ctx0" brushRef="#br0" timeOffset="63848.65">20148 6185 476 0,'0'0'0'16,"0"0"0"-16,0 0 0 0,-23-11 35 0,23 11 0 16,-7-4 0-16,-3-5 1 0,5 7-5 0,3 2 1 0,2 0-1 15,0 0 2-15,0 5 10 0,0-3 1 0,-4 2 0 16,4-4 0-16,0 4-40 0,0-4 1 0,-4 2-1 16,4 0 2-16,0 1-2 0,0 1 2 0,-2-4-1 15,-3 4 1-15,5-4-4 0,5-4 2 0,-3 4-2 16,2 4 1-16,7-2 3 0,-5 0-1 0,5 1 1 15,12 1 1-15,10-4 1 0,5 4-1 0,-3 0 1 16,-3-2 1-16,0 3-1 0,-2-1 1 0,4-2-1 16,9 0 1-16,-10 0 6 0,-3 3-1 0,2 5 1 0,2-6-1 15,1 3 7-15,3 1 0 0,-6-3-1 0,7 1 1 16,2-2 3-16,-3-2-1 0,7 7 1 0,5-5 1 16,-5 0-3-16,-13-2 1 0,2 7-1 0,5-7 2 15,-7 2-5-15,-4 1 1 0,2-1-1 0,-2 0 1 0,-2-2-1 16,-2 2 0-16,-1 1 0 0,7-5 1 0,-6 2-8 15,-3-2 0-15,3 0 1 0,-7 0-1 0,0 0 17 16,0 2 0-16,3 4 0 0,-7-6 1 0,-3-4 4 16,1 2 2-16,-4 0-1 0,3 2 1 0,1 2-11 15,-9 0 0-15,2-2 1 0,1 0 0 0,-3 0-5 16,-2 0 1-16,4 0-1 0,3 0 2 0,-7 0-9 0,0 0 1 16,0 0-1-16,4 0 1 0,-2 0-15 0,2 0 1 15,-4 0-1575-15</inkml:trace>
  <inkml:trace contextRef="#ctx0" brushRef="#br0" timeOffset="66529.34">13496 9291 200 0,'0'0'0'16,"0"0"0"-16,0 0 0 0,0 0 0 0,0 0 0 15,0 0 0-15,0 0 0 0,0 0 19 0,0 0 1 0,0 0-1 16,24 4 0-16,-24-1 8 0,0-3 0 0,4 0-1 15,-4-3 1-15,7 1 0 0,-7 2 1 0,4 0 0 16,-2-2 1-16,2 2-23 0,1 0 2 0,-5 0 0 16,0 0 0-16,0 0 16 0,0 0 2 0,0 0-1 15,0 0 1-15,0 0-3 0,0 0 2 0,0 0 0 16,0 0-1-16,0 0-2 0,0 0 0 0,0 0 1 16,0 0-1-16,-5 0-3 0,5 0 1 0,5 0-1 15,-3 0 2-15,-2 0-8 0,0 0 1 0,0 0-1 0,0 0 2 16,0 0-1-16,0 0 2 0,0 0-1 0,0 0 0 15,0 0-8-15,0 0 1 0,0 0 0 0,0 0 0 16,0 0 2-16,0 0 1 0,0 0 0 0,0 0 0 16,0 0 2-16,0 0 0 0,0 0 1 0,0 0-1 0,0 0 5 15,0 0 0-15,0 0 0 0,0 0 0 0,0 0-2 16,0 0 0-16,0 0 0 0,0 0 1 0,0 0-5 16,0 0 2-16,0 0-1 0,0 0 1 0,0 0-5 15,0 0 1-15,0 0-1 0,0 0 1 0,0 0-10 16,0 0 0-16,0 0 0 0,0 0 0 0,0 0-8 0,0 0 1 15,0 0 1-15,0 0-1 0,0 0-13 0,0 0-1 16,0 0 1-16,0 0 1 0,0 0-922 0</inkml:trace>
  <inkml:trace contextRef="#ctx0" brushRef="#br0" timeOffset="67406.36">13642 10556 627 0,'0'0'0'0,"0"0"0"0,0 0 0 16,0 0 37-16,0 0 0 0,0 0 0 15,0 0 0-15,0 0-11 0,0 0 0 0,0 0-1 0,0 0 2 0,22-15-14 16,-16 15 0-16,-6 0 1 0,0 0-1 0,4 0 9 0,-4 0 1 16,7 2-1-16,-3 3 1 0,-4-1-22 0,0-2 0 15,0 2 0-15,-4 3 0 0,2-3 13 0,-3 0 0 16,5 0 1-16,-4-1 0 0,-7 5 15 0,5 1 0 16,4 1 0-16,-2-8 1 0,-1 3-7 0,-1-1 2 15,6 0 0-15,0-2 0 0,0-2-3 0,0 0 2 16,0 0-1-16,-4 0 0 0,4 0-3 0,-3 0-1 0,3 0 0 15,3-2 0-15,1 0-6 0,-4 0-1 0,4 2 1 16,7-15 0-16,8 0 1 0,9-6 0 0,11 2-1193 16</inkml:trace>
  <inkml:trace contextRef="#ctx0" brushRef="#br0" timeOffset="74808.28">6449 13082 703 0,'0'0'0'0,"0"0"0"15,0 0 0-15,0 0 28 0,0 0 0 0,0 0 0 16,-8-21 0-16,8 14-2 0,0 7 1 0,0 0-1 16,0-4 1-16,0 2-27 0,0 2 0 0,0 0 0 15,10-2 0-15,7-7-6 0,5 3 1 0,-11-3-1 16,23 3 1-16,-2-7 2 0,3 5 1 0,-1 4-1 15,2-1 0-15,-6-1-2 0,-2 4 0 0,0 0 0 16,0-3 0-16,-6 5 1 0,5-4-1 0,6-2 1 0,-3-1 0 16,-4 3 4-16,-3 4 0 0,5 0 0 0,6 0 0 15,-1-4 1-15,5 4 0 0,1 0 1 0,12-2-1 16,-1 2 9-16,-16 2 1 0,9-2 0 0,-2-4 0 16,-5 2-6-16,-6 2-1 0,3 0 1 0,5-5 1 0,1 3 3 15,-5 2 0-15,7 0 0 0,13 2 1 0,-3-2 2 16,-6-4 1-16,9 2 1 0,-3 0-1 0,-6 2-6 15,-6 0 1-15,-5-2 0 0,9 0 0 0,-2 2 7 16,2 0 1-16,2 0 0 0,17-3-1 0,-6-1-11 16,-2 4-1-16,-3 0 1 0,5 2-1 0,-11-4-1 15,-6 2 2-15,6 0-2 0,4 7 1 0,-4-5 4 0,5-2 1 16,10 2-1-16,9 4 0 0,-9 1 15 0,-9-3-1 16,-1-2 0-16,5 2 2 0,1 0-8 0,-11 3 1 15,11 3 0-15,9 1 0 0,-1-2-9 0,0-3 2 16,-1 0 0-16,-1-1 0 0,-6 3 3 0,-7-2 0 15,7 3-1-15,0-5 2 0,-1 0-12 0,1-1 1 16,17 1 0-16,-2-4 0 0,-13 2-3 0,-9 0 0 0,1 2 0 16,1 3 1-16,3-3-8 0,-7-2 1 0,13 2 1 15,11-4-1-15,-9 0-3 0,-10 0 1 0,4 0-1 16,-1 0 1-16,-7-2 0 0,-3 2 0 0,2 2 0 16,7 0 1-16,1 1 7 0,1-3 0 0,7 0 0 15,-1 0 1-15,-9 0-3 0,-12 0 1 0,4 0 0 16,-8 0 0-16,-3 0-1 0,5 0 2 0,-5 0 0 15,11 0 0-15,-2 0 1 0,-2 0 0 0,2 0 0 16,2 2 1-16,0 2 1 0,-6-2 1 0,1 2-1 16,-1 3 0-16,0-1-2 0,-1-6 0 0,1 2 0 15,4 3 1-15,4 3-4 0,-2-2 1 0,15 5-958 0</inkml:trace>
  <inkml:trace contextRef="#ctx0" brushRef="#br0" timeOffset="76064.19">7170 14577 351 0,'0'0'0'0,"0"0"0"16,0 0 0-16,0 0 31 0,0 0 1 0,0 0-1 15,0 0 0-15,0 0 0 0,0 0 0 0,0 0-1 16,0 0 2-16,0 0-21 0,0 0 1 0,0 0 0 16,-23-15 0-16,23 15 3 0,6 0-1 0,-2-2 1 15,7 2-1-15,2 2-13 0,4 0 1 0,0-6-1 0,5-1 1 16,6 1-1-16,-7 2 1 0,1 2-1 0,-9 0 2 16,4-2-3-16,-6 2 0 0,-1-4 0 0,16 8 0 15,-7-2 2-15,3 0 0 0,-7 2 0 0,4-1 2 16,-2 1 3-16,-2 0 0 0,3-2 0 0,5 5 1 15,5 1-4-15,0 1 1 0,0-5-1 0,15-2 2 0,-15 0 19 16,6 0 1-16,-2 2-1 0,9-1 1 0,-9-1-9 16,3 0 0-16,-8-2 0 0,1-2 0 0,9 2 4 15,-7 2 1-15,2 0 0 0,-2 0 0 0,7-2-13 16,3 0 0-16,6 0 0 0,14 0 1 0,-15 0-3 0,0 0 0 16,-2 2-1-16,-3 0 2 0,3 0 1 0,-8 1 1 15,8-1-1-15,-5-2 1 0,-1 0-9 0,6 0 2 16,13 0-1-16,6 0 0 0,-2-2-1 0,-9 2 0 15,-5 2 1-15,3 0 0 0,-4-4 3 0,-6 0 1 16,6 2 0-16,2-3 0 0,0 1 2 0,7 0 0 16,8 2 0-16,0 2 1 0,1 0-1 0,-14-2 1 15,7-2-1-15,-7 0 1 0,3 2-5 0,-5 4 2 16,15 1-1-16,7-3 1 0,2 0-2 0,-16 0 2 0,1 0 0 16,6 9-1-16,-6-9-4 0,-6 0 2 0,12 0-1 15,2 7 0-15,11-3 1 0,-2 3 1 0,-6-5-1 16,0 6 0-16,-3-3 1 0,-8-1 0 0,2 3 0 15,13 1 0-15,1-3-3 0,-3-5 2 0,4 4-2 16,-6 3 1-16,-7-1-1 0,-4 1 0 0,-5 1 0 16,5-1 0-16,8-1 2 0,-1-3 0 0,14 1-1 15,-11-2 2-15,-8-2-3 0,-4 1 0 0,-2 1 0 0,-3 2 0 16,-4-6-1-16,4 4 1 0,3 3 0 16,14-1 0-16,-3 1-1 0,-14-3 2 0,7 0-1 0,-7-2 0 15,1 2-1-15,-10 3 0 0,-1 1 0 0,0-1 0 16,1-5 0-16,-1 4 0 0,15 5 0 0,-9-3 0 15,4-1 3-15,-4-1 1 0,-6 3-1 0,0-1 0 0,-9 1-3 16,2 1 1-16,2 3-1 0,1 2 2 0,-8-2 0 16,1-3 0-16,5 5 0 0,1-2 1 0,9 2-2 15,-2 0 0-15,4 2 0 0,8 2 1 0,-53-19-1040 16</inkml:trace>
  <inkml:trace contextRef="#ctx0" brushRef="#br0" timeOffset="77965.74">8001 12338 200 0,'0'0'0'0,"0"0"0"16,0 0 0-16,0 0-2 0,0 0 1 0,0 0 0 15,22-4 0-15,-16 1 14 0,-2 1 2 0,1 2-1 16,1-4 1-16,7 2 13 0,4-4 0 0,-2 1 0 16,13-5 1-16,11-3-16 0,1 2-1 0,8 3 0 0,-8-3 2 15,-5 1-2-15,-3 1 1 0,2 3-1 0,3-1 1 16,-7-1-8-16,-7 1 0 0,10 3 1 0,-8-2 0 15,5-1-1-15,3 1 1 0,-5 2-1 0,6 0 1 16,0-3-1-16,9 3-1 0,-2 4 1 0,8-2-1 16,1 0 1-16,-16 0-1 0,5 2 1 0,-7-7-1 0,-2 7 0 15,-2 2 1-15,4-2-1 0,0-4 1 0,-2 2-1 16,7 2 1-16,-1 0-1 0,14 0 1 0,-1-4-1 16,-8 4 1-16,6 0-1 0,-6 0 1 0,-3 0-4 15,-3-5 1-15,-3 3 0 0,2 2 1 0,-1 0 7 16,-3 0 1-16,-2 0 0 0,4 2 0 0,6 3-4 15,1-5 1-15,2 0 0 0,8 2 0 0,-4 0 11 0,-2 0 0 16,-4 2 0-16,2 1 1 0,-7-5-18 0,-6 2 2 16,4 2-2-16,0-2 1 0,-2 4 13 0,-2-3 0 15,9 1 0-15,-1-4-1 0,3 4 1 0,10 5 1 16,7 1-1-16,0-8 0 0,-3 3-15 0,-12 3 1 16,-2-2-1-16,2 3 1 0,-5-1 2 0,3 1 1 15,8 2-1-15,2 1 2 0,11-5-5 0,3 3 1 16,3 3 1-16,1-2-1 0,-16-1-1 0,-1 3 0 0,1 2 0 15,5 2 0-15,-7-4-1 0,12 0 2 0,12 1-1 16,6 1 0-16,-15 0-1 0,-6 0 1 0,2 0-1 16,-4 0 1-16,-4-2-1 0,1-3 0 0,5 1 0 15,20-1 0-15,-8 3 1 0,-7 0 0 0,-7-2 0 16,-1-3 1-16,1 1 1 0,-4 1 0 0,3 1 1 16,12-1-1-16,0 1-2 0,-1 2 1 0,1-7-1 15,-1 3 2-15,-6-1 3 0,-8-1 1 0,-1-1 0 16,9 0 1-16,3 1 4 0,1-1 0 0,3 1 1 0,6 1 0 15,-15-4-6-15,-9 3 1 0,7-1 0 0,0 0 0 16,6 1-8-16,-2-5 1 0,17 2 0 0,3-2 0 16,-14-2-1-16,-10 0 1 0,6 7 0 0,-2-7 0 0,3 0-1 15,1 0 0-15,9 4 0 0,6-2 0 0,-6-2 0 16,-13 0 0-16,3 0 0 0,-1-4 0 0,-2 4 0 16,2 0 0-16,9-2 0 0,9-3 0 0,-7 3 0 15,-13 2 0-15,6 0 0 0,-4-6 1 0,-1 6 6 16,-1 0 1-16,13-2 0 0,6-2 0 0,-6-1 13 0,-13 3 1 15,2 2 1-15,-2-2-1 0,-2 0-21 16,-4-2 1-16,8 4-1 0,16-2 1 0,-10-1-2 0,-3-1 0 16,-7 2 0-16,-3-4 0 0,-1 1 0 0,-4 3 0 15,1 2 0-15,11-6 0 0,1 4 0 0,-3 2 0 16,0-2 0-16,6-11 0 0,-14 2 0 0,-1 5 0 16,-3-3 0-16,-1 1 1 0,2 2-1 0,-4-1 0 15,11 1 0-15,8-3 1 0,-6 1 0 0,-13 1 2 0,5 1-2 16,-1-3 1-16,-4 1 1 0,-4-1 1 0,-2 3-1 15,-1-2 0-15,1-5 1 0,6 4 0 0,9 1 1 16,-3-3-1-16,-1-4 1 0,-10 5-1 0,3 1 1 16,-2-1-1-16,-4-3 1 0,-7 4-1 0,6 1 1 15,-6-7-1-15,5 2 14 0,-3 3 1 0,2-3-1 16,3-2 1-16,-3 2-14 0,5 7 0 0,-1-3 0 16,3-1 0-16,-2 1 7 0,-11 7-1 0,-1-4 0 15,6-3 0-15,-14 1-3 0,2 1 1 0,1 7-1 16,1 0 1-16,3 0-5 0,-9 0 2 0,7 2 0 0,2 5-1 15,-3-1 14-15,5-4 0 0,-4 5 1 0,12 5-1 16,-1 1-19-16,6-2 1 0,1 4 0 16,4 2 0-16,-46-17-1169 0</inkml:trace>
  <inkml:trace contextRef="#ctx0" brushRef="#br0" timeOffset="81614">2403 15676 263 0,'0'0'0'0,"0"0"0"0,0 0 0 0,0 0 4 16,0 0-1-16,23-17 0 0,-14 8 1 0,-7-1 0 15,5-1 1-15,1 7-1 0,5 0 2 0,-2-1-3 16,0 1 0-16,-1 0 1 0,1-3-1 0,8-1-3 16,-4-1 1-16,3 3-1 0,7-2 1 0,1-1-1 15,0 5 2-15,-3 2-2 0,5 0 1 0,5-3-1 16,1 1 0-16,9 0 0 0,2 4 1 0,-15-7-1 16,2 1 0-16,0 4 0 0,3 4 1 0,-3-6-1 0,-2-3 0 15,2 3 0-15,-4 2 1 0,0 0 0 0,6-2 0 16,5 2 0-16,6-1 1 0,0-3-2 0,0 2 1 15,-2 2 0-15,6 0 0 0,-8-5-1 0,-4 1 1 16,-7 1 0-16,2 3 0 0,-2 0 0 0,2 0 2 16,-4 0-1-16,0 2 0 0,6-2 2 0,-1 0-1 15,10 2 0-15,-3 0 1 0,5-2-1 0,-6 2 1 0,6 2 1 16,0-2-1-16,-6-2 1 0,-3 2-1 0,-6 2 1 16,5 0-1-16,-7-2-2 0,-7 0 0 0,11 0 0 15,-2 0 0-15,7 0-1 0,-7 0 1 0,15 2-1 16,4 0 0-16,-6-2-1 0,-2-2 0 0,-2 0 0 15,4-2 0-15,-13 1 0 0,6 1 0 0,-6-2 0 16,5 2 0-16,-3 0-1 0,6-2 0 0,-3 1-1 16,10 1 2-16,-2-2-1 0,6 0 0 0,3 0 0 15,3 1 1-15,-12 3-1 0,-6 0 1 0,-1-2-1 16,3-2 1-16,-5 0 0 0,1 2 1 0,-1 4-1 16,5-4 1-16,6 2-1 0,-2 2 0 0,12-2 0 0,1 0 0 15,-11 0 1-15,-2 0 0 0,-4 0 0 0,-3 0 1 16,3 0-2-16,-7 0 1 0,0 0 0 0,3 2 0 0,3 2 1 15,3 0 0-15,4 1 1 0,5-5-1 16,3 0 1-16,-12 2 1 0,2 0-1 0,-2 0 1 0,-7-2-4 16,-2 0 0-16,3 0 0 0,3-4 2 0,-5 2-1 15,-3 4 1-15,8 2-1 0,12-4 1 0,-7-2-2 16,2 0 1-16,2 0 1 0,2 2-1 0,-6 0-1 16,-8 0 1-16,3 0 0 0,-4 0 0 0,5 0-1 0,-11 0 1 15,0 2-1-15,4 2 1 0,2-2 3 0,1 0 0 16,8 3 1-16,2-5-1 0,4 0 1 0,-8 0-1 15,-2 0 1-15,6-3-1 0,-17 1-4 0,4 2 1 16,0 5-1-16,-2-5 1 0,-4-3 0 0,-3 3 2 16,5 3-2-16,0-1 1 0,0-2-1 0,0-2 0 15,6 2 0-15,9-3 1 0,-4 1-2 0,-5 0 1 16,1 4 0-16,8-2 0 0,-13-2 0 0,2 2 1 0,-9 2 1 16,5 0-1-16,5 1 1 0,-6-1 0 0,1 4 1 15,5 0-1-15,1-1-2 0,0-1 2 0,5 2-391 16</inkml:trace>
  <inkml:trace contextRef="#ctx0" brushRef="#br0" timeOffset="83412.88">13612 15863 300 0,'0'0'0'0,"0"0"23"0,0 0-1 15,0 0 1-15,0 0-1 0,0 0 5 0,0 0 1 16,0 0 0-16,24-13 0 0,-13 9-14 0,-5 2 0 16,5 2 1-16,12-7-1 0,5-1-6 0,-2 2 0 15,-2 1 0-15,3-1 1 0,-5-3-3 0,-1 3-1 16,-1 2 1-16,6 0 0 0,-5-1-3 0,-2 1-1 16,-2-2 0-16,5 6 0 0,6-5 0 0,-2 1 0 0,-3 0-1 15,1 2 1-15,-3-5 4 0,7 1-1 0,0 2 1 16,11 0 0-16,-7 1-2 0,2-1 1 0,1 0-1 15,3-2 1-15,1-3 2 0,-5 3 2 0,-6 3-1 16,11 3 1-16,-11-4-4 0,-3 0-1 0,3 2 1 16,2 4 0-16,-2-4 0 0,0-2 0 0,7 4 0 15,1 4 1-15,-2-6-2 0,9-3 0 0,5 5 1 16,-3 3-1-16,-7 1 4 0,1-2 1 0,0-2-1 16,-1 2 1-16,5-4-8 0,-13-2 2 0,5 4-1 15,-3 4 0-15,6-4-2 0,3 0 0 0,2 2 0 0,13 0 1 16,-5 0-2-16,-8-2 1 0,2 0 0 0,-6 0 0 15,2 0-1-15,-5 0 1 0,3 2 0 0,-3 3 0 0,1-3-1 16,-3 0 1-16,11 2-1 0,5 3 1 0,-1-5 0 16,-8 0 0-16,8 2 0 0,3 0 0 0,-14-1 0 15,1-1 0-15,0 2 0 0,6 2 0 0,-13-4 3 16,2-2 0-16,5 3 1 0,6 3-1 0,7 0 5 16,-3 1 1-16,5-5-1 0,-3 0 1 0,-8 0 4 15,-6 0 1-15,-1 2-1 0,3 1 2 0,-3-1-14 16,1 0 1-16,-3 0-1 0,7 1 1 0,-3-3 5 0,5 0 1 15,-2 2-1 1,8-4 1-16,-3 2 0 0,-8 3 0 0,1-1 1 0,6-4 0 0,-9-2-9 0,-6 2 2 16,5 4-2-16,-3 0 1 0,0-2 20 0,-2 0 1 15,7 1 0-15,4-1 0 0,1 0 1 0,-1 0 0 16,-2 0 0-16,6-4 0 0,-6 0-9 0,-7 2 0 16,-2 2 1-16,2 0-1 0,2-2 2 0,-1 0 1 15,-6 0-1-15,4-2 1 0,-4 2-5 0,6 2 0 0,5-2 1 16,5-2-1-16,-2-2-3 0,-2 2 0 0,-1 4 0 15,3-2 1-15,2-2-4 0,-13-1-1 0,2 1 1 16,3 2-1-16,-3-2 4 0,-4-2 1 0,0 2-1 16,6 2 2-16,-2 0-11 0,2-2 1 0,1 2-1 15,3 0 1-15,1-5-1 0,-5 1 0 0,5 0 0 16,4 4 0-16,-9 0 1 0,1-4 0 0,-3-1 0 16,2 1 1-16,5 0 4 0,-11 2 1 0,6 2-2 0,5-2 2 15,-1-3-7-15,-5 3 0 0,5 2 0 16,3 0 0-16,-2-4 2 0,-1 0 1 0,1 2-1 0,6 2 0 15,-11 0 1-15,-6 0 1 0,4 0-1 0,-4 4 2 16,7-4-1-16,-7-2 1 0,4 0-1 0,-4 2 1 16,6 0-5-16,-2 0 1 0,7 2-1 0,2-2 1 0,-3-2 2 15,-3 2 2-15,-3 4-1 0,11-2 1 0,-9 0-5 16,-4-2 0-16,-2 0 0 0,0-4 1 0,4 2 2 16,-4 2 2-16,0 0-2 0,6 0 2 0,5-2-1 15,0-3 1-15,4 5-1 0,4 5 0 0,0-12 4 0,-6 3 0 16,-3 0 0-16,8 2 1 0,-4-5-4 15,-7-1-1-15,6 1 1 0,-3 1 0 0,5 0-4 0,-2-1 1 16,4 3 1-16,4 2-1 16,-4-5-2-16,-6 1 0 0,6 2 0 0,5-5 0 0,-12 3-8 0,1 2 1 15,-1-1 0-15,-3 3 0 0,-1-2-3 0,-2 0 0 16,3 0-1-16,3-1 1 0,1-1 8 16,0 0 0-16,6 1 0 0,-7 1-1 0,1 0 3 15,-5 0 0-15,5 4 0 0,0-3 0 0,-9-1 3 0,-5 0 0 16,5 0 0-16,-2 4 1 0,-2-2 5 15,2-1 0-15,-4 3 0 0,4 0 1 0,-1-2-6 16,1 2 2-16,-2 2-2 0,4-2 2 0,-2-2 7 0,0 2 2 16,-2 2 0-16,4-4-1 0,-4-2-10 0,-7 2-1 0,-4 4 0 15,9 0 1-15,-5-4-2 0,-6-2 0 0,-3 2 0 16,8 2 2-16,-3 0-1 0,-7-2 2 0,3-1-2 16,-7 3 1-16,3-2 3 0,-1 0 1 0,-6 2-1 15,4 0 1-15,3 0-7 0,-7-2 1 0,4 0 0 16,-4 0 1-16,4 0 0 0,-1 0 1 0,-3 2 0 15,4 0 0-15,-2-3 0 0,-2 1 0 0,4 0 1 16,-4-2-1-16,5-2-1 0,-3-1 2 0,-2 1-1 16,0-1 1-16,4 1 3 0,0 0 1 0,-1-1-1 0,-3-1 1 15,0 1 3-15,0-3 0 16,0 6 1-16,0-3 0 0,0 5-8 0,0 0-1 0,0-2 1 0,-3-1-1 16,-1 1 5-16,4 0 1 0,0 2-1 15,0 0 1-15,0-3-9 0,-4 1 2 0,4 0-1 0,-2 0 0 0,-3-1 1 16,5 1 2-16,-4 0-2 0,4 2 2 15,0 2 18-15,0 0 2 0,0-2 0 0,0-1-1 0,0 1-8 16,0 0 1-16,0 0-1 0,0 2 0 0,0 0-2 16,0 0 1-16,0 0-1621 0</inkml:trace>
  <inkml:trace contextRef="#ctx0" brushRef="#br0" timeOffset="84860.14">1005 16760 552 0,'0'0'0'0,"0"0"0"0,0 0 0 0,0 0 10 0,0 0 1 16,-8-21 0-16,8 23 0 0,2 0 8 0,-2-2 1 0,4 0-1 16,-2 0 1-16,7 0-19 0,-7 0 0 0,2 0 0 15,24 2 0-15,7-2-2 0,-1-2 0 0,-2 2 0 16,7 2 0-16,-7-2-1 0,-2-4 0 0,-4 2 0 16,4-2 1-16,-2-1 0 0,0 3 0 0,0 2 0 15,4-2 0-15,-4-2-1 0,0 0 1 0,6-1 0 16,9 3 1-16,-2 0-1 0,4-2 1 0,8 2-1 15,-1 0 1-15,-7-3-2 0,-6 1-1 0,-1-2 1 0,12-3 1 16,-16 3 0-16,5 2 0 0,-5-1 0 0,20 7 0 16,-3-8 1-16,-6-2 0 0,11 1 0 0,4 3 0 15,-4 0 0-15,-11-3 0 0,7 1 0 0,-5-3 0 16,-6 1 0-16,2-1 0 0,4 1 0 0,2-1 0 16,7 1 2-16,-2-1 0 0,4 3 0 0,-3 2 2 0,-1 0-1 15,-9-3 2-15,-4 3-1 0,2 4 1 0,-2 0-1 16,2-2 1-16,8 0-1 0,9 2 2 0,-2 0 2 15,-8 0 0-15,3 0 0 0,-1 0 1 0,-14 0-1 16,1 0 0-16,0 2 0 0,6 0 1 0,-5 0-7 16,-1 0 0-16,11 0 1 0,5 0-1 0,-3 3 1 0,-5-1 2 15,0-2-1-15,1 0 1 0,-3 2-4 0,-11 1 1 16,5-3-1-16,-5 2 1 0,0-2 0 0,3 0-1 16,8-2 0-1,2 0 0-15,-4 2-1 0,6 3 1 0,-8-1 0 0,4 2 0 0,-2-4-1 0,-9-2 1 16,1 3-1-16,-3 3 2 0,-4-4-1 0,4-2 1 15,-2 0-1-15,2 0 1 0,3 0 0 0,3 2 2 16,1 2-2-16,4 1 1 0,-7-3-1 0,3 0 0 0,0 4-1 16,-1 1 1-16,-3-5 2 0,-10 0-1 0,3 0 0 15,2 0 1-15,-4 0-1 0,-2-2 2 0,8 0-2 16,-8 0 1-16,3 0 4 0,-1 0 0 0,-2 0 0 16,15 2 1-16,-9-2-5 0,2-2 1 0,-4 2-1 15,10-2 1-15,-6-4-4 0,-8 2 1 0,4 6 0 16,-4-2 1-16,-3-2 3 0,-4-3 2 0,-2 1-1 15,7 2 1-15,-3 2-4 0,-8-2 1 0,0-2-1 16,-1-1 1-16,3 1-1 0,-2 2 1 0,-7 2-1 0,9-2 2 16,2 0 2-16,-4 0 1 0,2-1-1 0,6 3 1 15,-6-2-2-15,0 0 1 0,2 2 0 0,0-2 1 16,-2 0 23-16,-3 2-1 0,8 0 0 0,3 0 2 16,1 0-14-16,-10 0 0 0,6 0 0 0,9 2 0 0,-1 2 0 15,-2 3 0-15,-1 3 0 0,-1 3 2 0,-22-13-1014 16</inkml:trace>
  <inkml:trace contextRef="#ctx0" brushRef="#br0" timeOffset="87059.71">10158 16907 87 0,'0'0'0'0,"0"0"0"0,0-4 0 0,0 1 92 15,0 1 1-15,0-2-1 0,5 2 1 0,-5 2-85 0,0 0 1 16,0 0 0-16,0 0 0 0,0 0-9 0,0 0 1 16,0 0-1-16,0-2 1 0,0 0-1 0,0 0 0 15,0 2 0-15,0 0 0 0,10-5-7 0,-7 1 0 16,1 2 0-16,2 2 0 0,5-2 6 0,0 0 0 15,-5 0 0-15,16-1 1 0,-5 1-3 0,4 0 0 16,7 0 0-16,4 0 1 0,-2 2 2 0,-8 0 0 16,2-2 0-16,-3 2 0 0,7-2 1 0,0 0 1 0,0 2-1 15,0 4 1-15,-7-4 0 0,1-2-1 0,1 0 0 16,5 4 1-16,0-2-2 0,-2-2 0 0,-3-1 0 16,5 3 1-16,-4-2-3 0,4-2 1 0,8 2-1 15,5 2 0-15,2-2 0 0,-2 0 1 0,2 0-1 16,8 2 1-16,-1-3-4 0,-16-1 2 0,5 0 0 15,1 2-1-15,-3-5 3 0,-3 3 1 0,7 2 0 16,8 4 0-16,-4-6 0 0,9-2 0 0,4 1 0 16,2 5 0-16,-15-4 1 0,-2 2 0 0,-2 2 0 15,4 0 2-15,-6-4 17 0,4 2 1 0,2 2-1 0,17-5 2 16,0 1-8-16,-6 0 2 0,4 2-1 0,2 2 0 16,-12 0-1-16,-5-2 0 0,4-1 1 0,3 3 0 15,-3 0-7-15,7-2 1 0,10-2 0 0,7 8 2 0,-6-2-1 16,-11-2 0-16,0 3 0 0,-7-1 1 0,-4 0-6 15,0-4-1-15,9-5 1 0,14 3 0 0,5 2 9 16,-13 2 0-16,3-2 1 0,-3 0-1 0,-15 0-7 16,6 2 0-16,-1 0 0 0,10-3-1 0,2 3 4 15,0 0 1-15,9-2-1 0,2 2 0 0,-17-2-2 16,-2 0 1-16,-3 2-2 0,-1-2 2 0,-3 0 6 0,9 0 0 16,14 2-1-16,8 4 1 0,-16-6-12 0,-10-2 0 15,-3 4 1-15,5-3 0 0,-7 1 2 0,2 0 0 16,3 2-1-16,12 2 1 0,-2 0-2 0,1-2 1 15,-3 0-1-15,2 5 2 0,-13-7-2 0,-4-1 1 16,-2 3-1-16,5 3 1 0,1-1-1 0,7-2 1 16,6 0-1-16,4 0 1 0,-5-2-1 0,-12 2 1 15,0 2-1-15,-1 0 1 0,1-4 3 0,-10 0 1 0,10-1-2 16,-8 6 2-16,12-3-1 0,3-3 0 0,6 3 0 16,1 0 1-16,-14-4-5 0,-8 2 2 0,2 2-1 15,6 2 0-15,-8-4 14 0,-2-2 0 0,4 4 0 16,8-2 0-16,5 0-16 0,-5-1-1 0,3 3 0 15,2 0 2-15,-11-4 1 0,-6 2 1 0,1 2-1 16,3 0 1-16,-4 0 13 0,-5-2 0 0,5 0 0 16,0 2 0-16,-1 0-14 0,-3-2 0 0,14 2 0 0,-4 2 0 15,0-4-1-15,-13 0-1 0,-2-1 1 0,9 3-1 16,-11-2-1-16,-2 0 0 0,1 2 1 0,1 4-1 16,-4-4-1-16,0-2 0 0,4 4 0 0,-7 1 0 15,0-6-1-15,3 1 2 0,4 0-1 0,4 2 0 0,-4 2-1 16,0 0 1-16,6-2-1 0,-1-4 1 0,-10 2-1 15,-1 2 0-15,1 0 0 0,5 2 0 0,-6 0 0 16,-5-2 0-16,0 0 0 0,9 0 0 0,-5-4 0 16,-2 2 0-16,-1 6 0 0,-3-4 0 0,-2-2 1 15,2 2 0-15,2 2 0 0,11 0 1 0,-3-2 0 16,-1 0 1-16,0 0 0 0,4 2 1 0,-3 1-3 0,-1-3 1 16,0 2-1-16,3 2 2 0,-1-4-2 0,-9-2 0 15,1 4 0-15,3 0 1 0,-4 0 0 0,0-2 2 16,1 0-2-16,-1 0 1 0,2 0-1 0,-6 0-1 15,2 0 0-15,4 0 0 0,-2 0 1 0,-2 0 2 16,-2 0-2-16,7 4 1 0,-1-4-2 0,-2-2 1 16,5 4 0-16,-5 3 0 0,9 1-2 0,-7-2 1 15,2-2 0-15,7 1 0 0,0-3-1 0,-11 0 0 0,11 2 0 16,4 0 0-16,-8 0-1 0,-5 0 1 0,1 0-1 16,5 0 1-16,-5 0 0 0,-5-2 0 0,2 0 0 15,4 3 0-15,-3-1 3 0,-1 0 2 0,-7 2-2 16,8-2 2-16,3-2 4 0,-4 2 1 0,-4 3-1 15,9-1 1-15,-1-2-1 0,-4 0 0 0,7 2 0 16,-3-2 1-16,5-2-2 0,-2 0 1 0,4 3 0 16,0 3 0-16,4 0-7 0,-13-1 0 0,9-3 0 15,0 2 2-15,-2 0-3 0,-9-2 1 0,6 0-1 0,3 5 2 16,-4-5-2-16,-3-2 0 0,2 0 0 0,1 2 0 16,-5 2-1-16,4-2 1 0,-8 1-1 0,13 1 1 15,-2-2 0-15,4 0 2 0,-5 2-1 0,5 1 0 0,4-3-1 16,3-2 0-16,-1 2 0 0,3 2 1 0,-7 0 7 15,2-2 1-15,-9 1-1 0,10-1 1 0,-10 0-6 16,3-2 1-16,-2 0-1 0,3 2 1 0,-5 2 4 16,2 0 0-16,-7 1 0 0,11-3 1 0,-3 0-10 15,-1 0 1-15,4 2-1 0,8-2 1 0,-6 1-1 16,3-1 1-16,1 2-1 0,0-2 1 0,-1 2-1 16,-6 1 0-16,1-3 0 15,0 2 0-15,0 0-1 0,-6-2 0 0,1 1 0 0,3 3 0 0,-2 0 0 16,-7-1-1-16,4-3 1 0,1 4 0 0,1 7 1 0,1-3 0 15,-3-1 0-15,3-7 0 0,-3 2 0 0,1 1 0 16,2-1 0-16,1-2 0 16,-1 2 0-16,-7 0 0 0,5-1 0 0,-1 1 0 0,-4-2 0 15,-4 0 0-15,-2 2 0 0,6 3 0 0,-2-3 0 0,-4 0 1 16,-5 0-1-16,5 1 1 16,0-3-1-16,-9 0 2 0,2 0-2 0,7 0 1 0,2 2 0 0,-9 1 1 0,2-3 0 15,5 4 1-15,4 1 0 0,-8-3 0 0,3 0 1 16,-3 0 0-1,-1 3 0-15,5-1 0 0,-5-2 1 0,5 3-1 0,-2-3-3 0,-7 0 1 16,2 5 1-16,-2 1-1 0,-2 1-2 0,5-2 0 0,-5-9-1319 16</inkml:trace>
  <inkml:trace contextRef="#ctx0" brushRef="#br0" timeOffset="89111.08">12547 18153 335 0,'0'0'0'0,"3"2"22"0,5 0 2 0,-1 0 0 15,-1 2-1-15,5 1-36 0,2-3 0 0,-3 0 1 16,16 4 0-16,4-1-7 0,-2-3 1 0,-6 4-1 16,6 0 1-16,-5-1-6 0,5-3 0 0,-6 2 1 15,-5 2 0-15,11 1 12 0,-3-3 1 0,-1 0 0 16,-3 3 0-16,3-5 9 0,4-2 1 0,4 2 0 0,9 4 0 15,-2 1 0-15,4-3 0 0,2-4 0 0,0 2 0 16,-2 2 26-16,-13 1 1 0,8-5 0 0,1 4-1 16,-5-4-1-16,-2-2 1 0,3 6-1 0,3-2 0 0,1 0-1 15,2 2 0-15,6 1-1 0,9-1 1 0,-11-2 2 16,0 0 0-16,4 0 1 0,3 5 0 0,-7-5-6 16,0 0-1-16,-6 4 0 0,10 3 0 0,3-3-12 15,8 1 1-15,6 1-515 0</inkml:trace>
  <inkml:trace contextRef="#ctx0" brushRef="#br0" timeOffset="93635.85">18586 9261 426 0,'0'0'0'0,"0"0"0"0,0 0 0 0,-22 0 45 15,16 0 0-15,6-4 0 0,-7 8-1 0,3-4-11 16,0 0 0-16,4 0-1 0,0 0 1 0,-2 0 27 16,-3 2 1-16,5 1-1 0,0-1 1 0,0 0-59 15,0 0 2-15,0 2-2 0,-2-4 1 0,-2 0 0 0,4 0 0 16,0 0 0-16,0 0 1 0,0 0 3 0,0 0 2 15,4 0 0-15,-2 2 0 0,-2 5 14 0,7-1 0 16,-3 1 1-16,7 1 0 0,6-4-21 0,0 3 0 16,5-3 1-16,12 7-1 0,-6-3 21 0,4-2-1 15,-8-1 1-15,8 5 0 0,0-5-7 0,-8 1 1 16,4 5-1-16,0-7 1 0,6 4-11 0,-6 3 1 16,4-3-1-16,-2-5 1 0,-2 1 16 0,4-4 1 0,7 2-2 15,10-2 2-15,-8 2-7 0,2 0 0 0,2-2 0 16,0-10 0-16,-2 1-7 0,-13 7 1 0,9-2-1 15,-1 2 2-15,1-3-3 0,-7 1 1 0,2-4 0 16,7 5 1-16,-9-1 2 0,7-2 1 0,2 2-1 16,6-1 1-16,-10 1 5 0,-5 2 1 0,2 0 1 15,3 0-1-15,-7-3-4 0,-5 1 1 0,-1 2-1 16,0 0 1-16,-7 0-6 0,2 2 0 0,-2-4 1 16,-4 4 0-16,4 0 13 0,-6 0 1 0,0 4-1 15,0-4 1-15,-1 0-9 0,-3 0 1 0,-1 0 0 0,5 4 0 16,-11-4-1551-16</inkml:trace>
  <inkml:trace contextRef="#ctx0" brushRef="#br0" timeOffset="94469.82">18882 9812 187 0,'0'0'0'15,"0"0"0"-15,0 0 0 0,0 0 151 0,0-2 1 16,0 2-1-16,-2-4 1 0,2 4-106 0,0-2 1 16,0-5-1-16,0 1 1 0,0-1-24 0,-4 3-1 0,4 4 1 15,-5 0-1-15,5-4-21 0,0 2 0 0,0 0 0 16,-2 0 0-16,-2 2-2 0,4 0 0 0,0 0 0 15,0 0 1-15,-4 0 0 0,4 0 0 0,-3 0 0 16,-1 6 0-16,4 2 15 0,-2-5-1 0,-2 1 1 16,4 4-1-16,-5 5 8 0,-1 2-1 0,2 0 0 15,4 12 1-15,-3-1 2 0,-3-1 1 0,-3-1 0 16,9-3 1-16,-2-2 3 0,-2-2 0 0,0 0 0 16,8 9 0-16,-8-1-5 0,-3 5 1 0,5-4-1 15,2 1 1-15,0 5-5 0,-8-2 0 0,1 0 1 16,7-1 0-16,-4-3-2 0,-3-3 0 0,1 1 0 0,2-5 0 15,4-2-7-15,-7 0 1 0,1-2-1 0,1 0 1 16,-1 4-3-16,-5-4 0 0,7-5 0 0,4 1 0 16,0 2-4-16,-2-1-1 15,2-12-1346-15</inkml:trace>
  <inkml:trace contextRef="#ctx0" brushRef="#br0" timeOffset="95278.72">19204 9933 1180 0,'-4'0'0'0,"-7"0"0"16,0-4 0-16,5 6 72 0,-1 0 1 0,-3-2 0 16,-8 7 0-16,8-5-26 0,-1 2 0 0,0 4 0 15,-6 7 1-15,4 4-25 0,-2 3 0 0,4 3 1 0,-10 9-1 16,4-4-27-16,6 2 1 0,-2 2-2 0,2 4 2 15,-1-6 3-15,-3-2 1 0,2-2-1 0,2-3 1 16,2-6 4-16,3 2 0 0,-1-4 0 0,7 3 0 0,-4-6 4 16,-2 1 0-16,6 0 0 0,0-2 1 15,0-2-5-15,0-7 0 0,0 2 0 0,6-2 0 0,-6-1 9 16,4-1 1-16,3 4-1 0,-3-4 1 0,3-2-9 16,-3 0 1-16,-2 0 0 0,7-2 0 0,4 2-5 15,-3 0 1-15,3 0-1 0,2-11 2 0,9 7-4 16,2-6 1-16,-7-3-1 0,2-4 1 0,1 2 10 15,-1 0 2-15,-4 2-2 0,1-4 1 0,3-4-1 16,-4 4 1-16,5 0-1 0,-9-6 0 0,4 1 4 16,0-1-1-16,-2 2 1 0,2-9-1 0,-2 4-6 0,-6-1 0 15,6 3 0-15,-4 1 1 0,-5-2-7 0,0 10 2 16,3 2-2-16,-3-2 1 0,5 0-2 0,-4 5 2 16,-7 3-1-16,6-4 0 0,-6 3 5 0,4 4 0 15,1 2-1-15,1-3 1 0,0 5 0 0,-6 0 1 16,0 0-1-16,5 0 1 0,-3 0-3 0,2 0 0 15,-4-4 0-15,2 4 1 0,3 0-6 0,-5 0 1 0,0 0-1 16,4 4 1-16,2-4 7 0,1 5 1 0,-3-1 0 16,0 6 0-16,-1 5-8 0,3 0 1 0,-2 2-1 15,7 7 1-15,-5-5-2 0,1 2 0 0,4 2 0 16,-7 1 1-16,2-5-1 0,1 0 0 0,4 2 0 16,-7-4 2-16,2-2-2 0,1-2 0 0,-3-2 0 15,2-5 0-15,3 0 2 0,-3-1 1 0,-3-3-1 16,7 0 2-16,1 0-8 0,-4-4 2 0,3-2-1 0,1-7 1 15,6-4-4-15,5-2 1 0,-5-2 1 0,4-9-1 16,3-1 5-16,-7-1 0 0,5 6 0 0,-7-3 0 16,-3 3 5-16,-3-1-1 0,-3 2 1 0,1-3 1 15,-11 9 8-15,-3-2 2 0,3-5-2 0,-5 3 2 0,-1-2 11 16,-5 6 0-16,2 2 0 0,-5 2 1 0,-1 0-3 16,-4 1 0-16,1 1 1 0,-2 5 0 0,7-3-2 15,2 3-1-15,-2 6 1 0,0 0-1 0,4 2-7 16,2 2 1-16,3 0-1 0,1 7 0 0,-3-5-11 15,3 3 1-15,7-9-2019 0</inkml:trace>
  <inkml:trace contextRef="#ctx0" brushRef="#br0" timeOffset="96657.74">18721 8360 1017 0,'0'0'0'16,"0"0"0"-16,0 0 0 0,0 0 51 0,0 0 0 16,0 0 1-16,0 0 0 0,0 0-2 0,0 0 2 15,0 0-1-15,11 23 1 0,-11-8-32 0,0-4 2 16,0 4-1-16,6 14 0 0,-2 8-14 0,-4 1 1 15,5 2-1-15,-3 1 0 0,-2-7-1 0,-2-2 0 16,2 6-1-16,2-6 2 0,-4-3 2 0,-3-5 0 0,5 1 0 16,5 9 1-16,-10-8-6 0,3-3 1 15,0 3-1-15,6-5 2 0,-4 2 2 0,-2-6 1 0,0 7 0 16,6-3 0-16,-4 3 3 0,-2-10 2 0,0 1-1 16,4 4 1-16,-2-2-8 0,-2-2 2 0,0 4 0 15,6-4 0-15,-2-4 8 0,-2-5-1 0,0-1 1 16,5 3 0-16,-3-4-13 0,2 3 0 0,-4-7 1 15,0 4-1-15,0-4-1 0,0 0 2 0,0 0-2 16,7-4 1-16,-7 4-1373 0</inkml:trace>
  <inkml:trace contextRef="#ctx0" brushRef="#br0" timeOffset="97365.24">18914 8689 1017 0,'0'-2'0'0,"0"-8"0"0,2-3 0 0,7-4 38 15,2 0 2-15,-3 0-2 0,1-6 1 0,-3 1-13 16,1-1 1-16,3 6 0 0,5-2 0 0,3-5-16 16,-5 9 1-16,4 3 0 0,-2 1 0 0,-2 3-6 15,-3-3-1-15,5 7 1 0,3-5 0 0,-1 7 19 0,-2-2 0 16,-2 4 0-16,4 0-1 0,0 0-6 0,0 0 0 16,-6 0 0-16,6 8 0 0,-6-1 0 0,-3-1 1 15,-1 3 0-15,4 5 0 0,-5-5-11 0,0 2 0 16,-1 1 0-16,1 22 1 0,5 0 2 0,-7-4 0 15,-2 4 0-15,-2 7 1 0,0-10-4 0,-2-1 1 16,2 2-2-16,-4 4 2 0,-3-4-4 0,-1 0 0 16,1 4 1-16,1-6 0 0,2-5-2 0,-3-5 2 0,1-1-1 15,1 4 1-15,5-6-2 0,-2-4 1 0,-2 0-1 16,4-3 1-16,0-3 3 0,-4 1 1 0,4-8-1 16,0 4 1-16,4-1-5 0,-4-1 1 0,0 0-1 15,0-2 1-15,0 0-1 0,0 0 2 0,-4 0-2 16,4-2 2-16,4 0 6 0,0-1 2 0,-2 3-1 15,9-12 1-15,11-10 2 0,-1-1 1 0,-2-3 0 16,7-1 0-16,-6 3-6 0,-5 1 0 0,0-7 1 16,2 1-1-16,0-3 11 0,-4-7 2 0,4 7-1 0,2-8 1 15,-2 0-17-15,-6 1 0 0,2 3 1 0,2 6 0 16,-6 1-1-16,6 5 1 0,-5 5 0 0,-3 4-1 16,-1 9 8-16,-1-5 0 0,-1 7-1 0,-2 4 1 15,-2 0-5-15,0 0 1 0,0 0 0 0,0 4 1 0,0-2-3 16,0 3 0-16,0-1 0 0,0 0 1 0,7 11-8 15,-3-4 1-15,-4 4-1 0,6 14 2 0,-6 8 14 16,5 1 1-16,5-6-1 0,-3 0 1 0,-3-7-20 16,-2-4 1-16,7 1-1 0,-3 1 1 0,1-4-1 15,-1-8 1-15,5-1 0 0,6 5 0 0,-6-6 5 16,-5-5 2-16,5 2-1 0,6-3 0 0,-6-1 13 0,0-2 0 16,-1 0 0-16,18 0 2 0,-4-5-20 0,-5-7 0 15,0-1 0-15,9 2 0 0,-6-4 11 0,-5-4 2 16,0-11-1-16,2 1 1 0,-1-1-3 0,-6 0 1 15,4-6 0-15,-10 2 0 0,5-2-7 0,-5 6-1 16,1 0 0-16,-7 1 2 0,0 3 13 0,-7 7 1 16,7 4-1-16,-11-8 2 0,5 4-11 0,-5 6 0 15,-6 0 0-15,6 2 0 0,-6 1 6 0,2-3-1 0,-2 11 1 16,0 4 0-16,-5 4-9 0,-1 5 0 0,-1 10 0 16,-2 3 1-16,-4 1-8 0,5 1 0 0,-3 6 0 15,0 2 0-15,28-34-2112 0</inkml:trace>
  <inkml:trace contextRef="#ctx0" brushRef="#br0" timeOffset="98896.06">19747 9706 288 0,'0'0'0'0,"0"0"0"0,0 0 0 0,0 0 107 16,0 0-1-16,0 0 1 0,0 0-1 15,0 0-66-15,0 0-1 0,0 0 0 0,0 0 0 0,0 0-18 16,0 0-1-16,0 0 0 0,0 0 0 0,0 0-16 16,0 0-1-16,0 0 0 0,0 0 1 0,0 0-1 15,0 0 2-15,0 0-2 0,0 0 1 0,0 0 17 0,0 0 0 16,0 0-1-16,0 0 1 0,0 0 5 0,0 0 0 15,0 0 0-15,-19 21 0 0,4 17-4 0,-2 7 2 16,4 0-2-16,-2-1 2 0,4-12 5 0,0 0 0 16,5 4 0-16,-5 5 2 0,5 3 4 0,1 1 2 15,-8-1 1-15,3 5-1 0,-1-4-5 0,4-9 1 16,-3 0-1-16,3-2 1 0,-1 0-7 0,-1-6-1 0,1 0 1 16,1-7 0-16,1 2-2 0,-1-1 0 0,-1-3 1 15,-3-2 0-15,9-2 0 0,-3-1 1 0,3-1 0 16,-6-2 1-16,-3-3-11 0,2-1-1 0,7 1 1 15,-4-1 0-15,6-7-14 0,0 2 0 0,0-2 1 16,-2 0 0-16,2 0-1528 0</inkml:trace>
  <inkml:trace contextRef="#ctx0" brushRef="#br0" timeOffset="99296.53">19936 8283 1306 0,'0'5'0'15,"0"5"0"-15,0 33 0 0,-2 10 66 0,-7-2 1 0,3-2 1 16,4 10-1-16,-7 3-40 0,3 2 0 0,-1 6 0 15,3 4 0-15,-3-6 1 0,1-2 0 0,2 2 0 16,4 13 1-16,0-4-30 0,-7-9 0 0,3 2 0 16,4-4 1-16,0-66-1345 0</inkml:trace>
  <inkml:trace contextRef="#ctx0" brushRef="#br0" timeOffset="99764.77">20694 9193 1569 0,'4'-2'0'0,"-2"2"0"16,-2-4 0-16,4 4 50 0,3 0-1 0,1 0 1 16,5-6 0-16,-2 1-11 0,2-3 1 0,2 1-1 15,13-5 0-15,4-1-15 0,-2 2 0 0,-2 3 1 16,4 4 0-16,-4-3-25 0,-4-1 0 0,4 1 0 16,-3-5 0-16,-5 5 22 0,-5 3 1 0,2 2-1 15,7 0 1-15,-3-5-5 0,-4 1-1 0,-2 2 1 0,-2 4 0 16,-2-5-18-16,0 5 2 0,-1-4-2 0,3-2 1 15,-2 1-5-15,0 5 1 0,-11 0-1633 0</inkml:trace>
  <inkml:trace contextRef="#ctx0" brushRef="#br0" timeOffset="100048">20921 9531 1532 0,'2'5'0'15,"3"-3"0"-15,-5-2 0 0,0 2 32 0,4-2-1 16,2-4 1-16,5-3 0 0,-4 3-7 0,-3 4 1 16,-2 0-2-16,9-4 2 0,6-7-3 15,-2 7-1-15,2-3 1 0,7-1-1 0,-3-7-22 0,1 7 0 16,1 1 0-16,-1-10 0 0,-5 0 3 0,0 2 2 0,0 5-2 15,3-1 2-15,-1 0 14 0,7 1 1 0,-3 1 0 16,1-6 0-16,2 1-10 0,2-1 1 0,-1 4-1 16,1-4 0-16,0 0-10 0,-4 2 0 0,-3 1-1490 15</inkml:trace>
  <inkml:trace contextRef="#ctx0" brushRef="#br0" timeOffset="100414.05">22046 8730 1243 0,'2'2'0'16,"2"9"0"-16,-1-11 0 0,-6-5 69 16,-1 3 1-16,4 2 0 0,0 7 0 0,0 1-19 0,0 1 0 15,0-5 1-15,0 23 0 0,-2 10-20 0,0-5 2 16,-5-3 0-16,7 1-1 0,0 0-28 0,-2-3 0 16,-2 5 0-16,0 7 0 0,2-10 18 0,-5 1 0 15,-1 4 1-15,8 2 0 0,-3-6-8 0,-1-4 2 0,0-1-1 16,2 3 1-16,-5-7 0 0,3-4 0 0,6 0 0 15,0-2 1-15,-2-2-12 0,-2-5 1 0,2-4 0 16,4 3-1-16,1-1 5 0,-3 1 0 0,-2-1-1 16,11 5 2-16,-11-11-1660 0</inkml:trace>
  <inkml:trace contextRef="#ctx0" brushRef="#br0" timeOffset="100649.77">22611 8976 1709 0,'-5'0'0'0,"5"0"0"0,0-4 0 0,0 4 66 16,5 0 0-16,-5 0 0 0,0-4 0 0,0 4-44 15,0 0-1-15,0 0 0 0,0 0 1 0,6 0-23 16,-2 0 1-16,-4 0-1545 0</inkml:trace>
  <inkml:trace contextRef="#ctx0" brushRef="#br0" timeOffset="101716.37">22862 8513 1444 0,'4'-4'0'0,"2"-7"0"15,1-4 0-15,-1 0 55 0,5 5 1 0,6-5-1 16,-2 0 1-16,-2 0-10 0,2 4 1 0,2 7 0 16,1 4 0-16,-3-4-28 0,-3 0 2 0,-1 8-2 15,6-4 1-15,-2 4-20 0,-4-4 0 0,-2 4 0 16,1 3 0-16,1 1 0 0,-2 3 1 0,-3-5 0 0,1 7 0 15,3-2 9-15,-3-1 0 0,-1 1 1 0,3 4 0 16,-3-5 1-16,-1-1 2 0,-3 2-1 0,4 8 1 16,-2-4-7-16,-4-5 1 0,5 5 0 0,-3 4 1 15,2 3-3-15,-8-3-1 0,4 2 1 0,0 4 1 0,0-1-5 16,-7-7 0-16,7 6 0 0,-4 1 2 0,-2-3-3 16,-5-2 1-16,4 0-1 0,3 2 1 0,-7-4-2 15,-1-2 2-15,1 9-1 0,0-5 0 0,0 0-1 16,-1-2 1-16,-4-2-1 0,-1 4 1 0,4-4-1 15,-2-5 0-15,5 5 0 0,-1 5 1 0,-2-6-1 16,2-3 0-16,1 0 0 0,-1 1 1 0,4 1-1 0,1-2 0 16,-5 2 0-16,5-7 1 0,-3-2 10 0,9 0 0 15,-2-1 0-15,-4 3 0 0,1 0 7 0,1-1 1 16,4-3-1-16,0 2 1 0,-6-4-3 0,6 4 0 16,0-4-1-16,-5 2 1 0,5 0-2 0,-2 1 0 15,-2 1 1-15,2 0-1 0,-3-2-6 0,5 0 1 16,0-2 0-16,-4 0 0 0,4 0 1 0,0 0 1 15,0 0 1-15,-2 0-1 0,-2 0-3 0,4 0 0 16,0-2-1-16,0 0 2 0,0 2-4 0,0 0 1 0,0 0-1 16,0-4 1-16,0 4-2 0,0 0 2 0,0 0-1 15,0-4 1-15,0 1-1 0,0 1-1 0,0 0 1 16,0 2-1-16,0 2 4 0,0 3 1 0,0-1-1 16,0-4 1-16,0-4-1 0,0 1-1 0,0 3 1 15,0 0 1-15,0 0-4 0,0 0 0 0,0 0 0 16,-5 0 0-16,5 0 4 0,-2 0 0 0,2 0 0 15,0 0 2-15,0 0-7 0,0 0 0 0,0 0 1 0,-4 0-1 16,4 0-2-16,-2 0 0 0,-2 0 0 0,4 0 0 16,0 0 2-16,0 0 0 0,0 0 0 0,0 0 0 15,0 0-3-15,0 0 1 0,0 0 0 0,0-2 0 0,-5 2 0 16,5 0 1-16,-2-2 0 0,2 2 0 16,0 0-2-16,0 0 1 0,0 0-1 0,0 0 2 0,0 0-3 15,0 0 1-15,0 0 0 0,0 0 0 0,0 0 1 16,0 0 1-16,0 0-1 0,0-4 1 0,0 4-2 15,0 0 0-15,0 0 1 0,0 0-1 0,0 0 1 16,0 0 1-16,0 0 0 0,0 0 0 0,0 0-2 0,0 0 1 16,0 0-1-16,0 0 2 0,0 0-3 15,0 0 1 1,0 0 0-16,0-4 0 0,0 4-1 0,0 0 1 0,0 0 0 0,0 0 0 0,0 0-1 0,0 0 0 16,0 0 0-16,0 0 0 0,0 0 0 0,0 0 0 15,0 0 0-15,0 0 0 0,0 0-1 0,0 0 1 16,0 0 0-16,0 0 0 0,0 0-1 0,0 0 0 15,0 0 0-15,0 0 0 0,0 0 0 0,0 0 0 0,0-2-1 16,0-1 2-16,2 1-1 0,3 2 0 0,-1-4 0 16,2 0 1-16,5-3-1 0,2-1 1 0,-2 2-1 15,12-9 1-15,5-4-1 0,4 4 1 0,-4 0 0 16,0-2 0-16,-4 2 0 0,2 2 0 0,-3 0 0 16,14-2 0-16,-14 7 1 0,1 2 0 0,-3-3 0 15,3 1 0-15,-3 1 0 0,-3-1 0 0,-3 6 1 16,2-3-1-16,-4-1 1 0,2 2 1 0,-5 4-1 15,1-5 2-15,2-1-1 0,-2 4 2 0,-1 2-2 0,-3-2 2 16,4-2 2-16,-5 4 1 0,3 0 0 0,-1-5 1 16,3 3-4-16,-2 0-1 0,-7 2 1 0,6-2-1 15,1 2-3-15,-5 0 1 0,3 0 1 0,-3-4-1 16,2-3-2-16,1 3 0 0,1 0 0 0,1 4 1 16,2-4-12-16,-3-1 0 0,-8 5-2098 0</inkml:trace>
  <inkml:trace contextRef="#ctx0" brushRef="#br0" timeOffset="102284.52">21718 9740 1281 0,'2'2'0'0,"6"2"0"0,5-10 0 16,9-3 103-16,1-1 1 0,5-1-1 0,4-2 0 16,-2 3-38-16,9-3 1 0,0 0-1 0,14 2 2 0,-8-3-31 15,-4-1 1-15,9 4 0 0,-5-4 0 0,8-4-30 16,-1 2 1-16,8-2 0 0,9 0 1 0,-3 4 10 15,-4 4 1-15,5-4 0 0,0-4 0 0,-5 2 2 16,-9 4 1-16,5-4-1 0,3-4 2 0,-6 4-3 16,-3 7 1-16,4-5 1 0,-3 0-1 0,-12-4-3 0,-4 4 0 15,-3 0 0-15,0 0 2 0,1 0-8 0,-7 4 1 16,-1 1-1-16,-5-3 2 0,-1 7-1 0,1-3 2 16,-5 3-1-16,-4-3 0 0,2 7 7 0,-9-2-1 15,5 0 0-15,-4-1 1 0,1 3-10 0,-6 2 0 16,-2 0 1-16,5 0-1 0,-5 0-2 0,0 0 0 15,0 0 0-15,-5 0 1 0,5 0 0 0,-2 0-1 16,0 0 0-16,-22 15 0 0,-14 11-16 0,-7-3 2 16,4-2-2092-16</inkml:trace>
  <inkml:trace contextRef="#ctx0" brushRef="#br0" timeOffset="102702.74">21769 10029 1520 0,'0'0'0'0,"0"0"0"0,0 0 0 0,7 0 88 16,1 0-1-16,1 0 1 0,-1 0-1 0,-1 0-48 15,3 0 2-15,1 0-1 0,24-9 1 0,10 5-37 16,0 2 1-16,0-13-1 0,4 2 1 0,-4 3-6 16,-2 3-1-16,2 1 1 0,7-3 1 0,4-3-3 15,-1-1 1-15,12-2-2 0,6 2 2 0,2-4 17 0,-11-6-1 16,3 2 1-16,0-1-1 0,-1-1 11 0,-4 0 0 16,9 1-1-16,6-3 2 0,-14-3 0 0,-8 5 0 15,-5 4 0-15,-1-9 1 0,-4 7-4 0,-4 4 1 16,-2 2-1-16,-5-2 2 0,-2 4 4 0,-4 5 0 15,-4 1 1-15,-3-1 0 0,1 1-7 0,-5 3 2 16,-6 4-1-16,2-4 0 0,-9-3-1 0,0 5 0 16,-4 2 1-16,0-2-1 0,0 2-8 0,0 0 1 0,0 0-2 15,-4 0 2-15,0-4-1 0,1-2-1 0,-1 3 1 16,-17-11-1-16,21 14-2128 0</inkml:trace>
  <inkml:trace contextRef="#ctx0" brushRef="#br0" timeOffset="103363.73">22572 8798 1281 0,'0'0'0'0,"0"0"0"0,0 0 0 0,6 4 88 16,3-2-1-16,-3 0 1 0,1-2-1 0,-1 7-44 0,-6-3 1 16,5-4-1-16,1 4 1 0,0 3-20 0,-1 1 0 15,-5 3 1 1,0 6 0-16,4 0-25 0,-8 0 0 0,-1-2 0 0,5 0 0 0,-6 4-3 15,-5 0 1-15,5-2 0 0,-7 2 0 0,-2-4 2 0,4 0 0 16,-6 0 0-16,6 0 0 0,-2-1 22 0,-2-9 2 16,5 1-1-16,-1 0 1 0,-2 3-7 0,2-3 1 0,7-4-1 15,-2 1 0-15,-1-3 5 0,3 0 0 0,-3 0 1 16,7-5-1-16,0 3 1 0,-4 2-1 0,2 0 0 16,2-4 1-16,0 0 2 0,0-1 0 0,0 3 1 15,0-10 0-15,2-1-7 0,2-4 1 0,3 2 1 16,4 0-1-16,-1 0-1 0,5 2 0 0,-2 9 0 15,2-4 0-15,-2 1-7 0,-2 1 1 0,2 2-1 16,-5 4 2-16,-1 0-4 0,-1 0 0 0,9-5 10 16,-8 5-10-16,-3 0 0 0,-2 0 0 15,2 5 0-15,3-3-5 0,-1-2-1 0,-1 0 1 0,-5 2 0 16,0 4-2-16,0-2-1 0,4-4 0 0,-2 5 0 16,2 1 2-16,-4-6 0 0,0 2 0 0,0 0 0 15,0-2-1-15,0 0 2 0,0 0-2 0,0 2 2 0,0 3-4 16,0-1 1-16,0-2-1 0,0 0 2 0,0 0 0 15,0 0 0-15,0 1 1 0,0 1-1 0,0-4 0 16,0 2 2-16,0 0-2 0,2 0 2 0,3 0-4 16,-1 0 1-16,-2 3-1 0,7-5 1 0,-1 0-3 15,3 0 0-15,0 0 0 0,0-5 0 0,-11 5-2041 16</inkml:trace>
</inkml:ink>
</file>

<file path=ppt/ink/ink7.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5:55:37.249"/>
    </inkml:context>
    <inkml:brush xml:id="br0">
      <inkml:brushProperty name="width" value="0.05292" units="cm"/>
      <inkml:brushProperty name="height" value="0.05292" units="cm"/>
      <inkml:brushProperty name="color" value="#FF0000"/>
    </inkml:brush>
  </inkml:definitions>
  <inkml:trace contextRef="#ctx0" brushRef="#br0">14351 5324 401 0,'0'0'0'0,"-24"-13"0"16,9-2 0-16,-2 2 8 0,-3 7 0 0,1-5 0 16,-9-3 1-16,0-1 19 0,11 0 1 0,0 4 0 15,0 7 0-15,4-7-25 0,4 3 0 0,-1-3 0 16,-3 0 0-16,2 3 4 0,0-3 0 0,5 7 0 0,-1-2 1 15,-1-3-9-15,1 3 1 0,5 2-1 0,-6-7 1 16,1-4 3-16,1 7 1 0,1 1-1 0,-1 3 1 16,2-2 13-16,4 3 0 0,-2 1 0 0,-3-2 1 15,5 4 0-15,0 0 0 0,0-4 0 0,-4 2 0 16,4-3 8-16,-2 5 1 0,-2 0 0 0,4 0 0 0,0-4 1 16,0 4 2-16,0-4-2 0,0 2 1 0,0 0 0 15,0 2 2-15,0 0-2 0,0-2 2 0,0 2-8 16,6-5 2-16,-2 5-1 0,1 0 1 0,-3 0-15 15,2 0 0-15,2 0 0 0,16 0 0 0,6 0 6 16,0 0 1-16,0 0-1 0,6 0 1 0,0 0-17 16,-6 0 0-16,4 0 0 0,1 5 1 0,1-5 4 0,-6 0 1 15,0 0 0-15,4 0 1 0,-4 0-4 0,0 0 2 16,2 0-2-16,2 4 2 0,-4-2 22 0,4-2 0 16,3 0 0-16,5 0 0 0,-1 0-1 0,0 0 1 15,-1 0-1-15,12 0 1 0,-10 0-4 0,-1 0-1 16,0 4 1-16,6 0 0 0,-2-4 0 0,-9 0-1 15,5 0 1-15,1 3 1 0,3 1-6 0,2 0 1 16,7 0-1-16,4-2 1 0,-3 1-12 0,-8-3 1 0,7-3-1 16,2 6 1-16,-9 3 2 0,0-6 2 0,4 0-2 15,3 4 1-15,4-4 0 0,-1-4 2 0,5 4-1 16,7 0 1-16,-15 0-2 0,-7 0 1 0,4-4-1 16,-4-1 0-16,4 3-4 0,1-2 1 0,8-4 0 15,13 5 0-15,-3-5 1 0,-12 2 0 0,-2-3 0 16,6 3 2-16,-9-3 1 0,-6 3 0 0,7 1 1 15,8-5 1-15,-4 1-9 0,0 3 2 0,6-5-1 16,4-1 1-16,-10-1 7 0,-6 4 1 0,1-1 0 0,-8 1 0 16,6-1-10-16,-3 3 1 0,5-1 0 0,16-3-1 15,-7-4 5-15,-15 5-1 0,0 1 0 0,4 3 1 16,-8-3-3-16,-2 3 1 0,-1 2-1 0,-3-7 1 16,1 7-5-16,3 4 2 0,8-5-1 0,13 1 1 0,-4 2 3 15,-5-2 0-15,-1 8 0 0,6-4 1 0,-1 2-10 16,-1 2 1-16,-2 5-1838 0</inkml:trace>
  <inkml:trace contextRef="#ctx0" brushRef="#br0" timeOffset="14860.1">11925 6670 250 0,'0'0'0'0,"0"0"0"0,0 0 0 0,0 0-5 16,0 0 2-16,0 0-2 0,0 0 2 0,0 0 4 15,0 0 1-15,0 0 1 0,0 0-1 0,0 0 20 16,0 0 1-16,0 0-1 0,0 0 1 0,0 0-15 16,0 0-1-16,0 0 1 0,0 0 1 0,0 0 4 0,0 0-1 15,0 0 0-15,0 0 2 0,0 0-10 0,0 0 1 16,0 0-1-16,0 0 2 0,0 0 3 0,0 0 1 15,0 0-1-15,0 0 1 0,0 0-2 0,0 0 0 16,0 0 0-16,0 0 0 0,0 0-3 0,0 0 1 16,0 0-2-16,0 0 2 0,0 0 7 0,0 0 2 15,0 0-1-15,0 0 1 0,0 0-8 0,0 0-1 16,0 0 1-16,0 0 0 0,0 0 7 0,0 0 2 16,0 0-1-16,0 0 0 0,0 0-8 0,0 0 0 0,0 0 0 15,0 0 1-15,0 0 14 0,0 0 2 0,0 0-2 16,0 0 2-16,0 0-13 0,0 0 0 0,0 0 0 15,0 0 0-15,0 0 6 0,0 0 0 0,0 0 0 16,0 0 0-16,0 0 0 0,0 0 1 0,0 0-2 16,0 0 2-16,0 0-6 0,0 0-1 0,0 0 0 15,0 0 0-15,0 0 5 0,0 0 1 0,0 0-2 16,0 0 2-16,0 0-10 0,0 0 0 0,0 0-1 16,0 0 2-16,0 0 2 0,0 0 2 0,0 0-1 0,0 0 0 15,0 0 10-15,0 0 1 0,0 0-1 0,0 0 2 16,0 0-3-16,0 0 0 0,0 0 0 0,0 0 1 15,0 0-3-15,0 0 1 0,0 0-1 0,0 0 2 0,0 0-8 16,0 0 1-16,0 0 1 0,0 0-1 0,0 0 3 16,-21-15 0-16,18 15-1 0,-3 0 1 0,2 0-9 15,4 0 1-15,0 0-2 0,0 4 2 0,-5 0 2 16,3 0 2-16,-2-4-1 0,4 7 0 0,-4 4-3 16,4-1 0-16,0-1 0 0,-7 6 1 0,7-5-7 15,0 1 0-15,0 2 0 0,0 1 2 0,0 1-4 0,4 0 0 16,3-4 0-16,-3-1 1 0,3 1-1 0,3 2 0 15,-7-3 0-15,1 1 0 0,7 8 0 0,1-4 0 16,-1 0 0-16,4 0 0 0,-4-2 0 0,0-1 0 16,-3-1 0-16,12-2 0 0,-8-3 0 0,-1 0 1 15,2 3 0-15,9-9 0 0,-5 4 1 0,2 0 2 16,-2-2-2-16,3-8 1 0,1 6 5 0,-4 0 0 16,0-4 0-16,3-3 1 0,-1-1-5 0,-4-1 1 0,-2-1-1 15,4-9 1-15,2 2-1 0,-6 2 2 0,-2 0-2 16,6-11 2-16,0 7-1 0,-6 4-1 0,6 0 1 15,-10-6-1-15,3-2 4 0,1 6 1 0,-4 0-1 16,1 0 1-16,-1 2-5 0,-3 0 1 0,-2-4-1 16,-2-11 1-16,6 5-1 0,-1-1 2 0,-10-2-2 15,-1-1 2-15,4 1 2 0,-2-2 1 0,-1-4-1 16,-1 4 1-16,-1 1-5 0,1 3 1 0,-3 1-1 16,-1-9 0-16,3 8 1 0,-4 7 1 0,1 4-2 15,-7-4 2-15,4 4-5 0,2 5 1 0,0 3 0 0,0-6 1 16,1 3-3-16,-3 3 0 0,-2 3 0 0,4-2 1 15,-6 1-2-15,0 1 1 0,6-6 0 0,0 1 0 16,-2 7-2-16,-2 2 2 0,5 0-1 0,1 6 1 16,1 1-1-16,1-3 1 0,-4 0-1 0,5 0 1 0,-7 7-1 15,4-7 1-15,-1 3-1 0,3 5 1 0,-6 6 0 16,3 1 0-16,1-4 0 0,7 6 0 0,-5 6 1 16,3-1 0-16,0 4 0 0,4-1 0 0,0 1-1 15,0-4 0-15,0 4 0 0,4 4 0 0,0-7 0 16,5-3 0-16,0-3 0 0,1 2 0 0,3-6 0 15,-2-2 0-15,6-2 0 0,5 2 0 0,-5-5-1 0,0 1 1 16,-6-3 0-16,12 5 0 0,-3 2-1 0,-1-2 1 16,-4-7 0-16,6-1 0 0,-8-5-1 0,2 4 1 15,-2-4-1-15,2 0 1 0,-2 0-2 0,2 2 0 16,-6 2 0-16,1 0 1 0,6-4 0 0,-6 0 0 16,-3 5 0-16,3-3 0 0,3 6-1 0,-4-3 1 15,-1-3 0-15,-3 0 1 0,1 0-2 0,-2 2 0 16,7 0-1-16,-4 3 1 0,-1 3-1 0,5-1 0 0,-5-3-1 15,5 7 1-15,0 0-2 0,-3 0 1 0,1-3-1 16,-1 1 2-16,3 4 1 0,-9 0-1 0,5-1 1 16,4 6 1-16,-1-3 0 0,1 2 0 0,0 0 0 15,2-13 0-15,-3 3-1 0,1-1 1 0,0 5 0 16,0 0 1-16,6 2-1 0,-2-5 1 0,-2-3-1 16,10 1 1-16,-8 3 0 0,-2-5 0 0,2 7 0 15,9-7 0-15,-5 3 0 0,-2-5 0 0,0 2-1353 0</inkml:trace>
  <inkml:trace contextRef="#ctx0" brushRef="#br0" timeOffset="16013.48">11116 8143 564 0,'-5'-2'0'16,"3"-4"0"-16,-13-5 0 0,-2-2 128 16,6 7 0-16,1-5 0 0,-12 0 0 0,3 7-85 0,10-4 1 15,-4 3 0-15,7 3 1 0,0-2-37 0,-5 0 0 16,2 4-1-16,3-2 2 0,-5 2-9 0,5 6 0 16,1-2 0-16,5 1 2 0,-10-3-6 0,3 2 2 15,5 0-1-15,-7 13 0 0,3 7-3 0,2-1 0 16,-3-2 0-16,1 1 1 0,1 1-1 0,5-2 1 15,5 5-1-15,-5 1 1 0,0-1 1 0,0-9-1 0,4 2 1 16,2 4-1-16,1-1 1 0,4 1-1 0,-1-2 1 16,-3 5 0-16,4-1-1 0,6-1 1 0,0-3-1 15,-2 2 1-15,-4-4-5 0,2-4 1 0,-3-2-1 16,12 2 1-16,-9-6 6 0,-3-5-1 0,8-4 1 16,-8 2 1-16,-3-2-3 0,3 0 0 0,-1 0 1 15,0-2-1-15,1 2 4 0,-1 2 2 0,0 2-1 0,-1-6 0 16,5-6 21-16,-2-3 2 0,-5 2-1 0,11-8 1 15,-6-6-4-15,0 2 1 0,0-3 1 0,4-1-1 16,-7 6 4-16,1 2 1 0,-3-2-1 0,-6-5 1 16,0 3-10-16,4 6 1 0,-1-4-2 0,-6-2 2 15,3-7-8-15,0 2 0 0,-4 1 0 0,0-5 1 0,4-2 0 16,-7 7 2-16,-3-3-1 0,-1 3 0 0,0-5-3 16,5 6 0-16,-11 7 0 0,6-8 1 0,-2 6-5 15,2 4 2-15,-6 0-1 0,0 4 1 0,-2-3-6 16,1 3 0-16,1 7 0 0,-4 4 0 0,-7-5-6 15,4 5 2-15,1 7-2 0,-3-5 2 0,-2 4 4 16,7 3 0-16,3 1 0 0,-1-3 0 0,4 1 0 0,4 3 0 16,1-3 0-16,3 9 1 0,1-6 0 0,1-2 1 15,5 1-1-15,-2 5 2 0,-6 0 0 0,8-9 2 16,0 3-2-16,0 10 1 0,0-2-4 0,4 0 1 16,0-4-1-16,3 2 2 0,-1-3-9 0,5-7 1 15,-5 1 1-15,5 0-1 0,-5 3-18 0,-1-5 2 16,5-2-2-16,3 3 2 0,5-1 10 0,3-2-1 0,-4 0 1 15,15 4 0-15,1-1-5 0,-6-5 1 0,4 4-1 16,-6 2 2-16,-5 5 7 0,1 0 1 0,1 1-1 16,1-5 1-16,5 1 4 0,-11 3 0 0,5-3-1 15,-1 5 2-15,7 0 1 0,-11 0 1 0,7 2-1 16,-3-1 1-16,1 1 0 0,1 2 0 0,5 5 0 16,0 1 0-16,0-2 3 0,4 0 2 0,-4 5-2 15,0 2 1-15,0-9 4 0,-4 2 1 0,4 5 0 16,4 3 0-16,-4-5-4 0,-7-3 0 0,-4 2 0 15,7 3 0-15,-24-26-1058 0</inkml:trace>
  <inkml:trace contextRef="#ctx0" brushRef="#br0" timeOffset="26025.98">7883 13414 313 0,'0'0'0'0,"0"0"0"0,28-13 0 0,-4-2-18 15,-3 4 1-15,5 5-1 0,4-5 1 0,-2 1 36 16,0 1 0-16,8 1 0 0,5-1 1 0,4 1 0 0,0 1 0 15,4 5-1-15,7-6 1 0,-11 1 1 0,0-1 2 16,-6 4-1-16,0 1 1 0,-1-1-13 0,1-2 0 16,2 2 0-16,12 4 0 0,3-7 2 0,0 1 1 15,6 4-1-15,1 2 0 0,-10-5-4 0,-8 3 1 16,7-2-1-16,-3 0 1 0,3 2 0 0,1 0 0 16,16-3 0-16,-2-5 1 0,-7-1-5 0,-5 3 0 15,1 1 0-15,-4 3 0 0,-3 0 9 0,1 2 0 0,5-3 1 16,8 3 0-16,-1-4-12 0,-4 4 0 0,4 2 1 15,0-7-1-15,-6 3 6 0,-11 2 0 0,0 2 0 16,5 0 1-16,1-2-5 0,-1 2-1 0,16 0 1 16,1-4 0-16,-7 4 3 0,-9 4 1 0,-6-4 0 15,9 0 0-15,-13-4 3 0,4-1 2 0,4 3-1 16,11 0 1-16,-2 0-8 0,-2-2 2 0,4 4 0 16,0-2 0-16,-12-1 2 0,-6 1 0 0,8-2 0 15,-3 4 1-15,-4-6-6 0,6 1-1 0,9 3 1 16,9 2 1-16,-1 0-2 0,-12-2 2 0,4-4-1 0,2 4 1 15,-8 2 12-15,3 0 1 0,12-3-1 0,17 3 1 16,-1 3-19-16,-5-3 1 0,1-5-804 0</inkml:trace>
  <inkml:trace contextRef="#ctx0" brushRef="#br0" timeOffset="27520.39">14947 13299 313 0,'0'0'0'16,"0"0"0"-16,0 0 0 0,0 0 5 0,0 0 2 0,26 0-1 15,-13 2 0-15,-2 4-5 0,-1-1 1 0,-3-3-1 16,14 4 1-16,5-2-4 0,-7 7-1 0,-1-2 1 16,7 3 1-16,-1-3 1 0,4-3 0 0,0 3 0 15,6-3 0-15,3 3 0 0,-3 1 1 0,15 1-1 16,1-3 1-16,-5-3 2 0,-4 1 0 0,4-2-1 16,0 7 2-16,-7-7 3 0,1 0 2 0,4 3-1 15,4-3 1-15,3-2-1 0,5 2 0 0,1 1 0 16,4-3 1-16,-8 0-5 0,-3 0 2 0,3 0-2 15,-3 0 2-15,0 0 7 0,1 0 2 0,1-2 0 0,16 0-1 16,-5-2 12-16,-6 2 1 0,4 2 0 0,7-4 0 16,-12 2-6-16,1 2 2 0,0 3-2 0,11-7 1 15,-1-1-3-15,-4 1 2 0,9 0-1 0,4-2 0 0,-10-2-12 16,-10-1 1-16,3 5 0 0,-2-2 0 0,11 2 11 16,-1-5 1-16,7 3-1 0,0 0 2 0,-13-3-22 15,-4 7 0-15,4 0 0 0,-2-2 0 0,2-2 4 16,7 2 1-16,6 4-1 0,0 2 2 0,-2-2 2 15,-13-2 1-15,6 0 0 0,-2 0 0 0,5 0-5 16,2 3 1-16,8 1-1 0,7-4 1 0,-14 2 8 0,-7 2 2 16,5-2-1-16,3-2 1 0,2-4-8 0,4 2-1 15,3 2 1-15,4-2 0 0,-7-5 12 0,-11 3 1 16,1 0-1-16,2 0 1 0,1-5-17 0,-3 3 0 16,2 4-1-16,8 0 2 0,-15-5 11 0,-8 1 1 15,2-1 0-15,0 1-1 0,-1-2-13 0,-3 1-1 16,8 3 0-16,9 2 0 0,-9-2 6 0,-9-1-1 0,-1 1 1 15,-1-4 1-15,-4 1 5 0,0 5 1 16,0-2-1-16,5-3 2 16,-5-1-4-16,-2 1 0 0,6 3 1 0,2 0-1 0,-5 0-2 0,-14-3 1 0,2-3-1 15,5 5 1-15,-5-3 9 0,-2 2 1 0,-2-1-1 16,-2 1 2-16,4 4-11 0,-4-7 0 0,0 3 0 16,0 2 1-16,-2-3-1 0,-2-1 0 0,8 1 0 15,-9 1 2-15,5 2-7 0,-4 2 1 0,-3-1-1 16,12-3 1-16,-10-2-4 0,-1-1 0 0,-5 5 1 15,0-3 0-15,-17 7-1171 0</inkml:trace>
  <inkml:trace contextRef="#ctx0" brushRef="#br0" timeOffset="28662.79">905 15259 778 0,'0'0'0'0,"0"0"0"0,0 0 0 0,0 0 38 15,4-25 1-15,2 20-1 0,-1-3 1 0,-3-1-32 16,8 3 1-16,-1 2-2 0,0-3 2 0,12-3-8 16,1-1 0-16,-1 3 0 0,13 3 1 0,7-1-6 0,-2-3-1 15,-1 5 1-15,1 2 0 0,-5 0 1 0,-1 2-1 16,-1 0 1-16,-2-2 0 0,6 0 2 0,-6 4 0 16,5 6-1-16,3-1 1 0,1-1-1 0,4 0-1 15,8 3 1-15,3 2 0 0,2-5 2 0,-9-2 1 16,-2 3 0-16,5 3 0 0,-1-3 1 0,-6 1 0 15,4-4 0-15,9 1 0 0,0 1 0 0,0-4 1 16,8 2 0-16,3 1 0 0,-10-1-1 0,-7 0 0 16,1-2 0-16,-1 0 0 0,-1-2-1 0,3 0 1 0,3 0 1 15,18 0-1-15,-8-4-1 0,-9 0 1 0,-5 0-1 16,1 2 1-16,-5-1 11 0,-6-1 1 0,-3 2-1 16,1-4 1-16,10 1-6 0,-1 3 1 0,12 4-1 15,-5 0 1-15,-9-4 7 0,-4 0 1 0,-7 2 0 16,3 4-1-16,-3 1 9 0,-3-1 0 0,-2 2-1 15,9 3 2-15,-3-1 0 0,9 1-1 0,7 2 1 16,10 1 0-16,-2 1-6 0,0 2 1 0,-8 4-994 16</inkml:trace>
  <inkml:trace contextRef="#ctx0" brushRef="#br0" timeOffset="29678.39">6913 14721 539 0,'0'0'0'0,"0"0"0"16,0 0 0-16,0 0-4 0,0 0-1 0,0 0 1 15,0 0 0-15,17 19 0 0,-13-12-1 0,3-3 1 0,3 2-1 16,3 7 0-16,7-2-1 0,-8-1 1 0,23-3 0 16,3 1-18-16,1 1-1 0,6-1 0 0,5-3 2 15,-10-1 21-15,3 2 0 0,-4 3 0 0,6-3 0 16,-2 0-1-16,-7 1 2 0,7 1-1 0,7-1 1 0,6-1-2 15,6 0 1-15,9 1-1 0,2-5 1 0,-15-2 4 16,-3 0 1-16,1 0 0 0,0-2 0 0,8 0 19 16,-1 0-1-16,20-1 1 0,-5 1 0 0,-12 0-3 15,-10 2 1-15,2 0-1 0,6-6 1 0,-6 4 11 16,2 2-1-16,9 0 0 0,13-2 2 0,-16 2 1 0,-10 4-1 16,-4 0 1-16,3-4 1 0,-3 0-7 0,6 2 1 15,6 7 0-15,11-3 0 0,-6 0-7 0,-7 1 0 16,-2 3-1-16,3 1 2 0,-3-2-21 0,2 1 1 15,15 5 0-15,3-4 0 0,-80-11-785 0</inkml:trace>
  <inkml:trace contextRef="#ctx0" brushRef="#br0" timeOffset="30253.42">11689 14815 614 0,'0'0'0'0,"0"0"0"0,2-4 0 16,4 1 42-16,-1 1 1 0,1-2-1 0,11-4 1 16,-8 1-20-16,-3 5 2 0,5 2-1 0,2-2 0 15,4 0-16-15,-6 0 1 0,0 0-1 0,6-3 1 16,9 3 1-16,-3 2 1 0,-1 0 1 0,12-2-1 0,0 2-4 15,5 2 0-15,4 0 0 0,8-8 1 0,-5 4 7 16,-4 4-1-16,-1 2 1 0,6-10-1 0,-1 6-10 16,-6 4 0-16,5 0 0 0,0-12 0 0,-2 3 5 15,17 8 1-15,3 5-1 0,10-10 1 0,-13 6-2 16,-9 3 1-16,1-3-1 0,2-2 1 0,-9-2-5 16,6 0 2-16,9 2-1 0,20 2 0 0,-10 1-3 0,-7 5 1 15,-3-5-1-15,0-5 0 0,-4 2-1 0,2 2 1 16,8 0 0-16,18 0 0 0,-11 1 0 0,0 1 1 15,-7 3 0-15,7-1 0 0,-8-2 4 0,4 1 0 16,12-1-1-16,9-2 1 0,-6 3 1 0,-13-1 1 16,4-2-1-16,2-1 1 0,3 1 4 0,3 0 2 15,12 0-1-15,-1-6 1 0,-6 4 2 0,-8 3 0 0,1-1-1 16,16-4 1-16,2 0-6 0,-11 0 2 0,4-2-2 16,-4 0 1-16,-4 2 4 0,-1 2 0 0,16 0-1 15,4-2 1-15,-19-2 4 0,0 0 2 0,4-1-1 16,12-1 0-16,1-2-14 0,-13 2 1 0,3 1-1 15,3-1 1-15,0-4 18 0,1 1 3 0,-1 3-3 16,7-4 2-16,-11-1 3 0,-8 1 0 0,6-5 1 16,9 2-1-16,-3-2-7 0,-6 5 0 0,-2 2 0 15,-5-1 1-15,-5-1-2 0,7-1 2 0,5 3-2 16,2-1 2-16,-8-1-6 0,-13-1 1 0,2 5 1 0,8 0-1 16,-2 2 1-16,-4 2 2 0,11-2-2 0,0-5 1 15,-7 5-14-15,-4 2 1 0,8 0 0 0,14-6 0 16,-3 4-2-16,-4 2 1 0,2 0-2 0,-2-3 2 15,-88 3-1694-15</inkml:trace>
  <inkml:trace contextRef="#ctx0" brushRef="#br0" timeOffset="34026.9">19266 7722 878 0,'0'0'0'0,"0"0"0"0,0 0 0 0,0 0 66 16,0 0 1-16,0 0-1 15,0 0 0-15,-21 0-21 0,21 0 0 0,4 0 0 0,0 0 0 0,-2 0-22 16,-2 0 1-16,0 0-1 0,11 0 1 0,6-2-30 15,5 2 2-15,-5-4-1 0,11 4 1 0,-4 0 4 16,-3 0 0-16,0 0 0 0,3 0 0 0,2 0-1 16,-3 0 1-16,-1 0-1 0,6 4 1 0,4-4-3 0,-2 0 1 15,9 0 0-15,10 4 0 0,-4-2 0 0,0-2 2 16,7 0 0-16,-3 5 0 0,-10-1 2 0,-1-2-1 16,7 0 0-16,1 4 0 0,-3-6 22 0,2 5 2 15,10-3-1-15,12 2 0 0,-7 0 3 0,-8-4 0 16,-3-4 0-16,-2 8 1 0,-4-4-2 0,-2 2 1 15,-2-2 0-15,3 3 0 0,4-3-7 0,-8-3 1 16,3 1 1-16,2 2-1 0,-2-4 5 0,-9 0 0 0,2 2-1 16,-2 2 1-16,-10-5 6 0,-5 5 0 0,0-4 1 15,0 4-1-15,1 0-1 0,-8 0 0 0,-3 0 0 16,3 4 1-16,-1 1-7 0,-3-5 0 0,5 2 0 16,-4-2 1-16,6 0 1 0,-5 0 0 0,-6 0 0 15,3 0 1-15,1 0-8 0,-6 0 0 0,6 0 0 16,-1 0 2-16,-5 0-9 0,0 0 2 0,-5 0-1 15,5 2 1-15,5 4-6 0,-5-6 0 0,0 0 0 16,0 0 1-16,0-4-12 0,0 4 1 0,0 0-1895 16</inkml:trace>
  <inkml:trace contextRef="#ctx0" brushRef="#br0" timeOffset="36795.55">19590 8413 653 0,'0'0'0'16,"0"0"0"-16,0 0 0 0,-2-23 31 0,4 23 0 16,-2-2 1-16,0-3 0 0,-2 5 47 0,-2-4 1 15,0 4-1-15,4-4 1 0,0 4-70 0,4 0 0 16,-4-2 0-16,0 8 2 0,0 0 19 0,0 3 0 16,0-1 1-16,0 39-1 0,4 17-15 0,-2-5 0 0,3-3-1 15,-5-5 1-15,0-2 2 0,0-9 0 0,0 5 0 16,0-1 0-16,0 1 9 0,0-5 1 0,0 1 0 15,-5 3 0-15,5 1-6 0,5-11 1 0,-5 9-1 16,-5-1 2-16,5-1-4 0,0-12 0 0,-2 1 0 16,-6 2 1-16,8-4 10 0,0-7 1 0,-3-2-1 15,-3 2 0-15,2-4-7 0,4-4 1 0,0-2-2 16,-5 1 2-16,-1-5-5 0,6 1 0 0,0-3 0 16,0-3 2-16,0-2-18 0,0 0 2 0,0 0-1504 15</inkml:trace>
  <inkml:trace contextRef="#ctx0" brushRef="#br0" timeOffset="37780.62">20037 8609 1105 0,'-2'0'0'0,"-3"0"0"0,3-5 0 0,-2 5 77 15,0 5 2-15,-3-1-2 0,1-2 2 0,1 2-35 16,3 5-1-16,-2 1 1 0,-7 16 0 0,-2 8-40 0,-2-4 2 15,3-1 0-15,3 1-1 0,3 4 3 0,-5 2 1 16,4 1 0-16,3 1 0 0,-2 2 13 0,-1-2 2 16,-4 16-2-16,11 1 2 0,-4-2-8 0,-2-8-1 15,6-1 1-15,6-10 0 0,-6 7-16 0,-2-7 1 16,4-7 0-16,9-1 0 0,-5-5 17 0,-1 0 0 16,5-4 0-16,-3 3 1 0,-1-6-5 0,-1-1-1 15,1-2 1-15,5-5 0 0,-1-1-6 0,-5-5 1 0,-3-5 0 16,6 5 0-16,-1-2-2 0,-5 0-1 0,7-2 1 15,3-9 1-15,6-6 13 0,3-5 2 0,-4 3-1 16,-6-17 1-16,0 6-13 0,2 7 0 0,-5-3 0 16,-6-4 1-16,3-8 0 0,-1 1 1 0,-2 3-1 15,-2-8 0-15,-2 3 4 0,-2 11-1 0,-1-4 1 16,-1 0-1-16,2 9-7 0,-3 6 1 0,1 2-1 16,-5 2 1-16,7 2-3 0,2 2 1 0,2 1-1 0,-7-1 2 15,-1-2 2-15,1 1 1 0,3 1-1 0,2 3 1 16,-3-1-2-16,3-2 0 0,-6 5 0 0,1-5 1 15,3 3-1-15,-3-3 1 0,12 3 0 0,-3 1 0 16,-2-5-7-16,4 1 0 0,3-2 0 0,-3-4 2 0,2-4-1 16,1-2 2-16,4 6-1 0,-1-11 1 15,1 7-4-15,6 4 1 0,-6 0-1 0,0-5 1 0,2 1 1 16,2 8 0-16,2 3 0 0,0-5 1 0,0 4-1 16,0 7 2-16,3 0-2 0,-1-1 1 0,-4 3 4 15,-2 4 0-15,2 3 0 0,2 3 1 0,0 3-5 16,-6-3 1-16,0 5-1 0,10 10 1 0,-8-1-1 15,-2 3 2-15,-1 7-2 0,1 9 2 0,-4-1-6 0,-1-10 1 16,-2 4-1-16,3 2 1 0,4 2-1 0,-7-2 0 16,-2-4 0-16,9 2 1 0,-5 0-1 0,3 0 0 15,-3 2 0-15,7-2 2 0,-4-4-4 0,-7-4 2 16,2-5 0-16,9-2 0 0,-4-4 3 0,-3-4 0 16,0-3-1-16,5 3 2 0,0-7 0 0,-7-2 1 0,3-4-1 15,-3 2 1-15,-2 0-1 0,-2-4 2 0,4 4-2 16,-1-5 2-16,5-1-5 0,-1-2 1 0,-1-3 0 15,5-27 1-15,4-9 0 0,-2 7 0 0,-7-1 1 16,-2 1 0-16,1 6 0 0,-3 0 0 0,4-5-1 16,-6 1 2-16,5 0 3 0,1 4 0 0,-2-2 0 15,-4-5 1-15,5 1-2 0,-3 0 1 0,4-3 0 16,5-2 1-16,0 9 5 0,-1 6 0 0,-3 1 1 16,3 3-1-16,8 1-7 0,-8 10 0 0,1 2-1 15,6-6 2-15,-6 2 2 0,-5 2 1 0,5 6-1 16,0 3 1-16,0-2-3 0,-7 5 1 0,5-1-1 0,6-2 1 15,-3 2-5-15,-3 4 2 0,-3 0-1 0,12 2 1 16,-3 0-2-16,-5 4 2 0,-1-2 0 0,10 13-1 16,-6 3 0-16,-2-1-1 0,2 2 1 0,2 2-1 0,-2-3 1 15,-9 5-1-15,2 3 1 0,5 10-1 0,6-4-4 16,1 2 1-16,-3 0-1 0,-9 3 1 0,5-5-2 16,6-9 0-16,0 5 0 0,-6-7 1 0,6-2-3 15,-2-4-1-15,-2-4 1 0,4 2-1 0,-2-4 2 16,2-1 0-16,0-1 0 0,1-3 1 0,1-1-2 15,-6-10 2-15,4-1-1 0,-2-3 1 0,-2 3 1 0,-2-3 0 16,-1 3 0-16,1-7 0 0,-4-4 1 0,-1-4 1 16,5-2 1-16,-1-13-1 0,-3-11 10 0,-7 0 2 15,-7-4-1-15,3 4 0 0,-2 7 5 0,-7 4 0 16,-2 2 0-16,-7-7 0 0,-6 5 3 0,5 6-1 16,-9 1 0-16,-3 3 0 0,5 3-2 0,4 1 1 15,-1 5-1-15,-8-4 1 0,-3 4-6 0,5 4-1 16,5 7 0-16,1-5 2 0,-1 9-9 0,4 2 2 0,3 0-1 15,-1 9 0-15,-2 1-3 0,1 5 0 0,1 4 0 16,5 3 1-16,17-22-2452 0</inkml:trace>
  <inkml:trace contextRef="#ctx0" brushRef="#br0" timeOffset="39395.72">18749 6682 1067 0,'0'0'0'0,"0"0"0"0,0 0 0 0,0 0 123 16,0 0 1-16,0 0-1 0,0 0 0 0,0 0-71 0,0 0 1 15,0 0-2-15,0 0 2 0,0 0-44 0,0 0 0 16,0 0 0-16,0 0 1 0,0 0-10 0,0 0 0 16,0 0 0-16,0 0 0 0,0 0-8 0,0 0 2 15,0 0-1-15,4 37 0 0,-4-8 0 0,-4 5 2 16,2-4-2-16,4 0 1 0,-2 0 1 0,0 1-1 15,0 8 1-15,0 3 0 0,0-3 4 0,0-1 1 16,0 4-1-16,4 3 1 0,3 4 0 0,-7-9 1 0,0-6 0 16,8-2 0-16,-6 2 3 0,-4 2-1 0,2 7 0 15,2 6 1-15,3-2 0 0,-5-13 2 0,-5-3-2 16,12-1 2-16,-7-4 6 0,-7-7 2 0,7 0-1 16,5 4 1-16,-10-1-3 0,-1-7 0 0,2-1 0 15,-3 6 1-15,3-3 7 0,2-3 0 0,-5-1 0 16,3-2 1-16,4-5-4 0,-4 3 1 0,4-5-2 15,-2 2 2-15,-3-1 1 0,1-1 1 0,4-4-1553 16</inkml:trace>
  <inkml:trace contextRef="#ctx0" brushRef="#br0" timeOffset="40798.71">19133 6623 1243 0,'4'-4'0'0,"-4"-5"0"0,7-2 0 16,-1 5 94-16,3-2 2 0,-3 1-1 0,1-3 0 16,-1 1-51-16,5-2 0 0,-7 11 0 0,9-4 0 0,2-2-22 15,-2 2 0-15,2-1 0 0,9 5 0 0,1 0-23 16,-1 0 1-16,-7 5-1 0,9 1 1 0,-13 2-1 15,-2-5 0-15,1 5-1 0,3 3 2 0,1 1-1 16,-8-1 0-16,1 0 0 0,-1 8 1 0,1 6-2 16,-3 1 0-16,1-5-1 0,-7 9 2 0,0 4 0 15,0 4 0-15,-7 3 0 0,3 3 0 0,-2 1 1 16,-5-5 0-16,4 5 0 0,7 2 0 0,-6-9 0 0,-3-6 0 16,-4 0 0-16,7-5 1 0,-3 3 3 0,1-2 2 15,-1-3 0-15,7-3-1 0,-2-3 14 0,0-9 0 16,1 3 0-16,6 0 0 0,-3-3-10 0,0-1 2 15,0-5-2-15,4 0 1 0,-4 3 13 0,0-7 1 16,0 4-1-16,6-4 1 0,-1 2 3 0,-1 0 1 16,-2 1-1-16,9-8 1 0,6 3-2 0,0-2 1 0,-2-5 0 15,9-8-1-15,8-2 5 0,0 2-1 0,-2 2 0 16,-2-4 1-16,-2-4-1 0,2 4 1 0,2 2 0 16,2-5 0-16,-2-1-3 0,0 2 0 0,-4 2 0 15,2-5 0-15,-2 3-6 0,-3-2-1 0,-1 1 0 16,10-7 1-16,-13 3-13 0,-4 7 1 0,2-4-1 15,0-9 1-15,1 2-7 0,-1 9 0 0,2 1 1 16,-6-3 0-16,2 2-9 0,-2-3 0 0,-2 7 1 16,2-2-1-16,2 0-15 0,-9 2 0 0,9-2 0 15,-9-7 1-15,1 1-18 0,2 6 1 0,-1-7-1 0,-4 7 1 16,3-4 7-16,-1 2 0 0,-4-5 1 0,-2 3 0 16,0 4 6-16,-2 6-1 0,0 4 1 0,-2-1 1 0,-3 5 14 15,7-1 1-15,-4 6 0 0,4 0 0 16,0 0 4-16,0 0 1 0,0 0-2 0,-2 2 2 0,-2 7 1 15,-1-5 0-15,-1 2 0 0,-18 20 0 0,-4 12 1 16,7-2 2-16,4-2-1 0,2 0 0 0,2-4 6 16,2-5 1-16,0 3-1 0,11 2 1 0,-2-2-9 15,-2 1 1-15,0-1-1 0,4 4 1 0,0 4-2 16,0-2 1-16,0 2-1 0,0 0 1 0,4-4 1 0,2-2 1 16,1 2 0-16,-3-2 1 0,3-5 0 0,-3-1 0 15,0-3 1-15,3-2-1 0,-1-8 5 0,0-3 1 16,5-2-1-16,-4-1 1 0,-3-5-5 0,2-5 2 15,-1 5-2-15,-1-4 2 0,2 2-2 0,1 0 2 16,4 0-1-16,4-22 0 0,4-3 8 0,2-1 0 16,1-4 0-16,-5-2 1 0,0-2-3 0,0 4 0 0,-6 0 1 15,6-12-1-15,-6 3-2 0,-5 7 0 0,5 0 0 16,6-2 1-16,-8 6 0 0,0 5 0 0,-1-9 0 16,3 0 0-16,2 2-5 0,-3 4-1 0,-3-2 1 15,8-1 0-15,-4-3 4 0,-3 4 0 0,1 9 0 16,2-7 1-16,1 7-5 0,-1 6-1 0,-4 4 1 15,3 0-1-15,-3 1 1 0,-3 6 0 0,0 4 0 16,3 0 1-16,-3-5-5 0,-2 5 1 0,3 5 0 16,1 1 0-16,0 5 2 0,3 1-1 0,-7-5 0 15,9 12 1-15,0 11-1 0,-1-1 2 0,-3 1-2 0,-1 2 2 16,3-4-4-16,-1-3 1 0,7 1-1 0,-8-1 1 16,4-1-1-16,-1-3 1 0,3 0-1 0,-2 3 0 15,6-5-1-15,-2-4 1 0,7-1 0 0,-5-7 0 0,0 1-1 16,-4-3 0-16,6 1 0 0,0-6 0 15,-1 0 0-15,-3-4 0 0,2 2 0 0,9-3 1 0,-9-3-1 16,-4 1 0-16,4-3 0 0,4-9 1 0,-4-9 1 16,-2 7 0-16,-4-1-1 0,2-7 1 0,-6-1 4 15,-3 0 0-15,-8-10 0 0,4-1 1 0,-3 3 1 16,-5 4 1-16,-5 2 0 0,-2-6 0 0,-2 6 10 0,0 9 0 16,-1-1 0-16,1-1 0 0,-4 8-9 0,4 4 0 15,4 7 0-15,-2-5 0 0,0 7 6 0,2-3 1 16,2 7-1-16,5-4 0 0,-1 0-12 0,3 8-1 15,0-2 0-15,1 3 2 0,-5-1-3 0,1 0 2 16,5 2-2-16,-2 14 1 0,0 9-3 0,-7 1 0 16,11 0 0-16,-2 4 0 0,2-34-2299 0</inkml:trace>
  <inkml:trace contextRef="#ctx0" brushRef="#br0" timeOffset="45309.7">20251 8932 1054 0,'0'0'0'0,"0"0"0"15,0 0 0-15,0 0 28 0,24-9 0 0,-13 5 1 16,2-2 0-16,6-5 37 0,0-2 0 0,-1 3 0 15,14-9 1-15,6-3-20 0,-10 1 0 0,4 2 0 0,3-5 1 16,3-5-2-16,1-1 0 0,2-2 0 16,4-6 0-16,4-5-46 0,1 3 0 0,1 2 0 0,11-3 0 15,-12 7 18-15,-7 9 1 0,-2-1-1 0,-5-1 1 16,1 5 0-16,-1 1 0 0,-6-2 1 0,-2 1 0 16,-7 7-1-16,5 3 1 0,-2-3 0 0,-1 0 0 15,-5 0 2-15,-3 4 0 0,2 5 1 0,0 0-1 0,-6 1 4 16,-5 1 0-16,3 4-1 0,-7-4 1 0,2 0-3 15,-2 4 0-15,-2 0 0 0,0-2 0 0,0-1-8 16,0 3 1-16,0 0-2 0,0-2 2 0,0 2-10 16,0 0-1-16,0 0 1 0,-6 0-1 0,-5 0-6 15,-2 5 0-15,-2-1-1801 0</inkml:trace>
  <inkml:trace contextRef="#ctx0" brushRef="#br0" timeOffset="45761.98">20121 6940 791 0,'0'0'0'0,"0"0"0"0,0-2 0 0,4-5 114 16,2 3 1-16,5-9-1 0,4-4 2 0,2 2-51 15,0 0 1-15,11-4-1 0,11-4 1 0,0 2-28 16,-5 1 2-16,5 3-2 0,6-6 1 0,-7 6-24 0,-3 0 0 16,-1-4 0-16,2-5 1 0,-1 3 11 0,3 2 1 15,3 6 0-15,13-4 0 0,-3-3-7 0,3 3 2 16,-2 4-2-16,8-6 1 0,-13 6-13 0,-4 0 1 15,6 3-1470-15</inkml:trace>
  <inkml:trace contextRef="#ctx0" brushRef="#br0" timeOffset="46134.17">22065 7497 1269 0,'0'4'0'0,"11"7"0"0,-4-7 0 0,-7-4 89 16,4-4 1-16,7-1 0 0,6-5 0 0,0-16-31 16,4 1 1-16,7-1-1 0,4-8 1 0,3 0-39 0,-1 4 0 15,0 5 1-15,14-1 0 0,-1 3-22 0,2 2 0 16,3-9 0-16,4-4 0 0,-9 8-2 0,-11 1 1 15,1-5-1461-15</inkml:trace>
  <inkml:trace contextRef="#ctx0" brushRef="#br0" timeOffset="46344.62">22194 7879 1255 0,'0'0'0'0,"0"0"0"16,0 0 0-16,9 3 48 0,1-6 1 0,-1-1-1 16,2 0 1-16,-3-2 1 0,-1 1 0 0,4-1 1 0,16-7-1 15,12-2-25-15,2-2 0 0,8-6-1 0,3-3 2 16,1 1-34-16,-5-5 0 0,1 0 1 0,7-10 0 16,-11 2 5-16,-6 4-1 0,-1-7-1284 0</inkml:trace>
  <inkml:trace contextRef="#ctx0" brushRef="#br0" timeOffset="46562.04">23203 6797 1231 0,'-2'0'0'0,"-2"0"0"0,4 0 0 0,-3 0 68 16,-1 2 2-16,4 3-2 0,0-1 2 0,0-4-26 16,0 0 1-16,0 2 0 0,-4 21 0 0,-7 7-20 0,-2 6 1 15,2 7-1-15,7 8 1 0,2-7-20 0,-2 1-1 16,4-5 1-16,0-3 1 0,-2-5 12 0,2-1 0 15,0 6 0-15,2-6 1 0,4-5-4 0,3-1 0 16,-7 5-1-16,2-4 1 0,3 4-8 0,-3-5 1 16,2 9 0-16,1-2 0 0,-3 0-2 0,3-5-1 15,-3 1 1-15,-2 0 1 0,-2-28-1520 0</inkml:trace>
  <inkml:trace contextRef="#ctx0" brushRef="#br0" timeOffset="46824.25">23484 6927 1695 0,'-2'-4'0'0,"0"-7"0"16,-2-2 0-16,4 7 53 0,0-1 1 16,4-5-2-16,-8-3 2 15,4 4-20-15,0 5 0 0,6 2 33 0,-4-1-64 0,0 5 2 0,-2 0-2 0,5 0 2 16,-3 5-15-16,-2-5 1 0,0 0-1522 0</inkml:trace>
  <inkml:trace contextRef="#ctx0" brushRef="#br0" timeOffset="47135.72">23830 6434 1394 0,'2'-5'0'0,"15"-14"0"0,0-2 0 0,5 2 65 0,-1 4 1 16,1-2-1-16,1-2 0 0,5 4-20 0,-4 6 0 15,4 5-1-15,-3 2 1 0,-1 2-13 0,-2 2 0 16,1 7 1-16,5-3-1 0,-2 7-29 0,-5 4 0 16,-1 6-1-16,-3 3 2 0,-6-3 5 0,-1 9 1 15,1 8-1-15,-5 9 1 0,-1-4-2 0,-5-9 1 16,-5 7 0-16,-1-1 0 0,0 1-9 0,-5-7 1 0,4-2 0 16,3-9 0-16,-2-3-1 0,-3-3 0 0,3 0 0 15,3-4 0-15,-1 0 0 0,0-9 0 0,4 3 0 16,4-7 0-16,-4 0 0 0,0 0 0 0,0 2 0 15,0-4 1-15,0 0 17 0,0 0 0 0,0 0 0 16,15-8 0-16,5-3 1 0,1-2 1 0,3 0-1 16,12-12 1-16,-2 2 7 0,1 6 1 0,-3-3 0 15,-2-1 0-15,-2-2 5 0,4 2 1 0,0-5-2 0,7-2 2 16,0 3-3-16,-3-1 1 0,3-3-1 0,6-5 2 16,-13 4-14-16,-4 4 0 0,-4 5 0 0,1 2 1 15,-8-4-14-15,-6 6-1 0,-4 8 1 0,3 3 0 16,-5-3-3-16,-5 5 0 0,-5 6 1 0,5 0 0 15,0 2-14-15,0-4 1 0,0 0-1993 0</inkml:trace>
  <inkml:trace contextRef="#ctx0" brushRef="#br0" timeOffset="47461.85">22913 7960 1369 0,'5'-4'0'15,"-1"2"0"-15,15-7 0 0,13-6 76 0,7-6 0 16,6-4 1-16,9-5 0 0,2-2-40 0,-5 0 0 16,11-8 0-16,11-5 0 0,5 0-32 0,3-6 0 0,11-2 1 15,3-13-1-15,-7 7-2 0,-9 10-1 0,9 4 0 16,7-2 0-16,-12 5 11 0,-10 6 0 0,0-2 1 15,-6-5-1-15,-5 9 16 0,-6 0 2 0,-2 0-1 16,-5-2 0-16,-2 2-10 0,-4 8 1 0,-2 5-1 16,-9 2 0-16,-4-2-5 0,-4 8 0 0,-9 6 0 15,2 3 1-15,-13-2-7 0,-4 6 1 0,-4 2-1 16,0 6 1-16,-5-1-5 0,-6 1 1 0,-2 3-1669 16</inkml:trace>
  <inkml:trace contextRef="#ctx0" brushRef="#br0" timeOffset="47745.04">23173 8398 1281 0,'17'-10'0'0,"28"-10"0"0,7-18 0 0,8-4 90 16,13-7 1-16,21-15 0 0,11-10 0 0,-14 3-32 0,1 10 2 15,5 3-2-15,14-3 2 0,-4 1-21 0,-12 5 0 16,-1 2 1-16,-6 2-1 0,-4-3-22 0,-11 8 0 16,4 1 0-16,7 0 1 0,-15 9-2 0,-16 6 1 31,-1 5-1-31,-7-3 1 0,0 7 19 0,-13 6 0 0,3-4 0 0,-7-2 1 0,-9 8-4 0,-6 7 0 16,4-5 1-16,-11 7 0 0,3 0-6 0,-7 4 0 0,-2 0 1 15,0-3 0-15,0 1-16 0,0 2 1 0,0 0 0 16,-13 11-1-16,13-11-2003 0</inkml:trace>
  <inkml:trace contextRef="#ctx0" brushRef="#br0" timeOffset="56162.54">7726 13484 200 0,'0'0'0'0,"0"0"0"0,41-4 0 15,-19 4 23-15,3 0 0 0,-5-5 1 0,12-5 0 0,-11 1 14 16,-4 5 0-16,7 2 0 0,2-7 0 0,-3 3-5 16,1 2 0-16,-7 2 1 0,11-3 0 15,4 1-13-15,1-4 1 0,7 5 1 0,-1 1-1 0,4 0-21 0,-9-4 1 16,7-1-1-16,8 1 0 0,-14 0 12 0,3-1 1 16,-10 3-1-16,4 2 2 0,1-2-5 0,-5-1 1 15,6 1 0-15,-2 0 1 0,2-2 12 0,1 1 1 16,3 3 0-16,3 0 0 0,2-4 6 0,-15-1 0 15,11 5 1-15,-5 2-1 0,5-4-28 0,-11 2 2 16,6 4-1-16,5 4 1 0,-39-6-766 0</inkml:trace>
  <inkml:trace contextRef="#ctx0" brushRef="#br0" timeOffset="59200.96">16778 13709 300 0,'0'0'0'0,"0"0"0"0,0 0 0 0,0 0 0 16,0 0 1-16,0 0 0 0,0 0 1 0,20-15-2 16,-16 15 0-16,0 0 0 0,9-4 0 0,9 2 0 15,-5 0 0-15,0 2 0 0,11-2 0 0,-2-3 0 16,-7 5 0-16,2 0 0 0,7 0 0 0,-4 0-2 16,-3-6 2-16,-3 2-1 0,9 2 1 0,-5 2-2 15,-1 0 0-15,1-2 0 0,8 2-1 0,-13 0 1 0,2 0 1 16,-1 0 0-16,1 0 0 0,0 0-3 0,-6 0 1 15,4 0 0-15,0 0 0 0,1 0 3 0,1 0 0 16,-6 0 0-16,10 0 0 0,3 0 2 0,-2 0-1 16,4 0 0-16,0 0 1 0,6 0 22 0,-6-5-1 15,4 1 1-15,2 0 0 0,3 4 12 0,-9-2 0 16,-5-5 0-16,12-1 1 0,-7 1-9 0,-3 3 1 16,-1 2-1-16,4-4 2 0,0-1 8 0,4 3 0 0,-2 2 0 15,-2-4 0-15,4-1 7 0,3 3 1 0,3 4-1 16,1-4 1-16,-5-3-6 0,-6 1 2 0,9 2 0 15,-1 4-1-15,-4-7-10 0,-4 1 1 0,0 4-1 16,4 2 2-16,-2-5-11 0,-2 1 2 0,0 4-1 16,9 0 1-16,-7 0-14 0,2-2 0 0,0 2 0 15,9 0 0-15,-7-4-3 0,-2 4 0 0,3 0 0 16,3 2 0-16,-3-4 2 0,-10 2 0 0,3-4 0 16,7 4 1-16,-1 0-2 0,-6 0 0 0,4 0 0 15,-8 0 1-15,2 0-4 0,-3 0 0 0,9 0 0 0,-2-3 0 16,-2 3-3-16,0 3 1 0,4 1-1 0,1-4 0 15,-5 0 2-15,-9 0 0 0,7 2-1 0,2 2 2 16,-7-4 7-16,-4 2 1 0,0-2-1 0,5 0 0 0,-3 0-5 16,-4 0 0-16,2 0-1 0,-2-2 2 0,2 0 2 15,-6 2 1-15,-2 0-1 0,6-2 0 0,2 2-6 16,0 2 1-16,-6 0-1 0,6-4 2 0,0 0 7 16,0 0 2-16,-6 2-1 0,4 0 1 0,-2-4-5 15,-4 1 1-15,-1 1 1 0,3 2-1 0,0-2-7 0,-1-2 2 16,-3 4 0-16,4 0-1 0,-1-4 1 0,-3 2-1 15,-3-1 1-15,3 3 1 0,1 0 11 0,-6 0 1 16,3 0 0-16,-3 0 0 0,-2 0-19 0,4 0 1 16,0 0-1-16,-4 0 1 0,2 0 6 0,-2 0 0 15,5 0-1-15,1 5 2 0,1 3-6 0,1 3 1 16,-8-11-1451-16</inkml:trace>
  <inkml:trace contextRef="#ctx0" brushRef="#br0" timeOffset="59963.83">1896 15255 614 0,'0'0'0'0,"0"0"30"16,0 0 0-16,28-11 0 0,-17 7 1 15,0 0-1-15,-5-1 0 0,5 1 0 0,6 2 2 0,9 2-32 0,-3-4 1 16,10 2-1-16,7 2 1 0,5 0-4 0,5 0-1 16,1 0 1-16,9 6 1 0,-60-6-635 0</inkml:trace>
  <inkml:trace contextRef="#ctx0" brushRef="#br0" timeOffset="60920.14">8068 14711 829 0,'0'0'0'0,"0"0"0"0,-7 0 0 0,14 0 4 16,-7 0 2-16,4 0 0 0,2 2-1 0,-6-4 11 15,5-1 1-15,1 3-2 0,1 3 2 0,3 1-17 16,1-2 0-16,0 0 0 0,17 0 1 0,6-4 4 15,9 2 0-15,-9 2 1 0,7 2 0 0,-2-1 6 16,-7-3 0-16,2 0 1 0,9 2-1 0,-13 0-4 0,2-2 0 16,3 4 0-16,8-2 1 0,-3 0 16 0,6 0 2 15,7 1-1-15,5-1 1 0,-2 0-19 0,-7 0 0 16,1 2 0-16,1-4 1 0,-4-2 7 0,-1 2 2 16,3 4-1-16,7 1 1 0,2-5-11 0,2 0 0 15,-2 2-1-15,8 2 1 0,-10-2 3 0,-7 0 0 16,7 3 0-16,0-3 2 0,-2-2-8 0,4 0 1 15,4 2-1-15,9-2 2 0,0-2 18 0,-13 2 2 0,8 2 0 16,-4 0 0-16,-2-2 3 0,3-2 1 0,10 0 1 16,15 0-1-16,-11-3-10 0,-10 3 1 0,1 2 0 15,-1 0 0-15,6-2 8 0,-7 0 1 0,12 0 0 16,5 0 0-16,-16-1-13 0,-7 3 1 0,-2 5-1 16,2-1 0-16,-4 0 8 0,-5 1 1 0,5-1-1 15,0 2 0-15,-2 3 1 0,-7 1 0 0,2-3 0 16,5 8 0-16,-13-1-7 0,-3 1 1 0,1 2 0 15,2 0 0-15,-3 0-15 0,-1 0 0 0,8 2 1 0,6 5 0 16,1-1-5-16,-5 3 1 0,5 6-1 0,4 6 1 16,-56-38-1593-16</inkml:trace>
  <inkml:trace contextRef="#ctx0" brushRef="#br0" timeOffset="64024.83">22772 9499 703 0,'0'0'0'16,"0"0"0"-16,-22-14 0 0,18 9 119 0,-3-3 0 15,1 1 0-15,2-7 1 0,4 5-53 0,-3 5 2 0,-1 2-2 16,4-5 2-16,0 5-16 0,0 0 2 0,0 0 0 16,0 0 0-16,0 2-28 0,0 0 1 0,0 0-1 15,0-4 1-15,0 4-21 0,4 0 0 0,-1-3 0 16,5 6 0-16,1 3 0 0,-5 0 1 0,3 1-1 15,10 12 1-15,4 8-4 0,7 1 1 0,-6 0-1 16,-5 2 2-16,-2 4 15 0,2 0 0 0,2 2 1 16,3 4 0-16,-5-6 10 0,0-4 0 0,-2 4 1 15,2-4-1-15,0-5 2 0,-6-1 0 0,4 1-1 16,-2 1 1-16,-2-9-18 0,0-3-1 0,-5 3 1 0,5 1 0 16,2 1 1-16,-9-4 0 0,0-1 0 0,3-5 1 15,3-1-11-15,-8 1 0 0,1-1-1 0,3-1 2 16,0-1 8-16,-1-2 0 0,-3-1-1 0,2-1 1 15,3 2-12-15,-7-4-1 0,4 2 0 0,-2-2 1 0,7-2-2 16,-3 2 1-16,-6 0-1841 0</inkml:trace>
  <inkml:trace contextRef="#ctx0" brushRef="#br0" timeOffset="64408.33">23347 8906 1192 0,'0'0'0'0,"0"0"0"15,0 2 0-15,0 3 99 0,0-1 0 0,0-2 0 16,0 11-1-16,0 4-48 0,0 0 0 0,0-2 0 15,6 10 0-15,-1 1-48 0,5-5 2 0,-3-2-2 16,-1-12 1-16,-6 1-17 0,4-8 0 0,-4 4 1 16,7-4-1-16,-3 0-7 0,-2 0 0 0,-2 0-1 15,5 0 1-15,-5-4 18 0,0 4 0 0,0-4 1 16,0-3 0-16,6 3 2 0,3-6 0 0,-7-5 0 0,-2-9 0 16,4-3 0-16,-2 3 0 0,-2 1 0 0,0 6 1 15,0 2 14-15,-2 6-1 0,-2 3 1 0,4-2-1 16,-2 1 7-16,2 3 0 0,-5 0 0 0,5-3 1 15,-4-1-21-15,2 1 1 0,2 7-1 0,-4-8 1 16,-1 2 4-16,-1-5 0 0,6 11-1364 0</inkml:trace>
  <inkml:trace contextRef="#ctx0" brushRef="#br0" timeOffset="64646.98">23686 8368 929 0,'0'0'0'16,"0"5"0"-16,0-3 0 0,0 2 84 0,-4 5 0 16,4 1 0-16,0 35 1 0,-2 10-39 0,-3 0 2 15,1-1-1 1,8 1 0-16,1-4-21 0,-3-4-1 0,-2 1 1 0,0 1 1 0,-2-4-17 0,-3 2 0 16,5 8 1-16,7 5-1 0,-7 1 8 0,-7 1 1 15,7-7 0-15,0 1 0 0,0-3-3 0,-4-11-1 0,2 5 1 16,-2 4 0-16,4 0-8 0,-5-2 0 0,-1 4 1 15,4-6 0-15,2-47-1338 0</inkml:trace>
  <inkml:trace contextRef="#ctx0" brushRef="#br0" timeOffset="64940.98">23727 9438 1130 0,'0'-2'0'0,"0"-5"0"16,8-8 0-16,-5-2 48 0,-3 3 0 0,0 3 0 15,4 5 1-15,-2-5-21 0,-2 7 0 0,0-1 0 0,4 5 0 16,-4 0-18-16,5 0 0 0,-3 0 0 0,-2 0 0 15,4 0-8-15,-4 0 1 0,4 0-1 0,-2 5 1 16,5-1 3-16,1 2 1 0,-5-1-2 0,7 1 2 0,-1 5 6 16,-1 1 2-16,3-5 0 0,0-3-1 0,4-4-7 15,-6 0 0-15,-5 0-1 0,2 0 2 0,3-4-2 16,-7 2-1-16,2-1 1 0,1-1 1 0,1 2-2 16,1-4 1-16,-1 1 0 0,3-5-1 0,-3-7 8 15,0 2 0-15,-1 4 1 0,-3 1-1 0,-2-1 11 16,0-2-1-16,0 5 1 0,0-1 0 0,-2-4 16 15,-3 3 0-15,1 3 0 0,4 1 1 0,-2-2-3 0,-2-1 1 16,-3 3 1-16,7 1-1 0,0 3-2 0,0 0 1 16,-4 2-1-16,2 0 1 0,-2 0-11 0,4 0 1 15,0 2-1-15,-5 9 1 0,5-11-1803 0</inkml:trace>
  <inkml:trace contextRef="#ctx0" brushRef="#br0" timeOffset="65292.28">23252 10488 1470 0,'0'0'0'0,"0"0"0"16,0-4 0-16,0 8 68 0,0-4 2 0,0 0-1 0,7-4 1 0,-7 2-23 0,4 0 0 0,0-1 0 0,20-16 1 16,15-13-46-16,1-2 0 0,-1-4-1 0,10-6 1 15,3-3 5-15,-3-2 0 0,11-11-1 0,3 5 2 16,-7 4 24-16,-7 2 0 0,2 0 0 0,3-2 0 0,-5 2 6 16,-1 3 0-16,7-3 1 0,1-5-1 15,-11 12-2-15,-12 8 1 0,1 4 0 0,5 0 0 0,-12 7-7 16,-9 6 0-16,3-2 1 0,-4 0 0 0,0 4-12 15,-2 4 0-15,-2 3 0 0,-2-3 1 0,0 5-15 0,0 1 1 16,-5 5-1-16,-6-2 1 0,4 0-7 0,-4 2 1 16,0 0-1965-16</inkml:trace>
  <inkml:trace contextRef="#ctx0" brushRef="#br0" timeOffset="65574.44">23413 10539 1306 0,'0'0'0'0,"0"0"0"0,0 2 0 0,5 5 76 0,3-3 0 0,3-4 1 16,8 0-1-16,9-4-45 0,9-3 2 0,6-1-1 16,19-16 1-16,4-8-9 0,1-2 0 0,6-12 0 15,4-18 1-15,13-2-24 0,-2 2 1 31,9-6-1-31,-3 2 1 0,-10 6 55 0,-2 13 1 0,4-2-1 0,8-4 1 0,-6 6-8 0,-11 9 0 0,-8-3 1 0,-5 3-1 16,-8 14-15-16,-4 12 0 0,8 5-1794 0</inkml:trace>
  <inkml:trace contextRef="#ctx0" brushRef="#br0" timeOffset="67377.08">23214 7850 1130 0,'0'0'0'0,"0"0"0"0,0 0 0 0,0 0 64 0,0 0-1 15,0 0 1-15,0 0 0 0,26-5-11 0,-16 1 1 16,-3 2 0-16,14-11 0 0,13-2-13 0,7-4 2 16,4-11-2-16,11-1 2 0,2-6-15 0,0 3 0 15,13-6 0-15,2-5 0 0,-7-4-21 0,-8 3 1 16,7 1-1-16,-3 7 0 0,-6-1 11 0,0 12 2 15,-5 1-1-15,-1 7 0 0,-8 0-9 0,-7 8 0 16,-7 3 0-16,4-3 0 0,-8 1-1 0,-7-1 1 0,6-2-1 16,-3 1 1-16,-7 3 9 0,-3 5 1 0,1 2 0 15,-5 0 0-15,1-1-18 0,-3 3 1 0,0 0 0 16,-1 0 0-16,1 3-1 16,-4-1 2-16,0 0-1 0,-4 6 0 0,4-8-1628 0</inkml:trace>
  <inkml:trace contextRef="#ctx0" brushRef="#br0" timeOffset="67642.98">23379 8215 1306 0,'2'0'0'0,"2"0"0"0,3-4 0 0,8 2 50 16,-2-7 2-16,8 3-1 0,48-15 1 0,6-9-16 15,-8-4 0-15,-3-4 0 0,7-3 1 0,-9 7-11 16,5 5-1-16,6-3 1 0,10 2 0 0,-10 0 4 16,-6 5 1-16,-7 1-1 0,-4-8 0 0,0 0-1 15,-5 5 1-15,-4-1-1 0,-2 7 0 0,-4-5 11 0,-4-1 2 16,-3 1-1-16,0 9 1 0,-10-2 1 0,-3 0 0 16,1 2 1-16,-5-2 0 0,-2 4-4 0,-6 0 2 15,-1 4-2-15,-1-1 2 0,-1 1-11 0,-2 5 1 16,-1 1-1-16,1 1 2 0,-4 0-11 0,4 2 2 15,-2 2-2-15,-2-4 2 0,0 4-14 0,0 0 0 16,0 0-2065-16</inkml:trace>
</inkml:ink>
</file>

<file path=ppt/ink/ink8.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5:56:55.761"/>
    </inkml:context>
    <inkml:brush xml:id="br0">
      <inkml:brushProperty name="width" value="0.05292" units="cm"/>
      <inkml:brushProperty name="height" value="0.05292" units="cm"/>
      <inkml:brushProperty name="color" value="#FF0000"/>
    </inkml:brush>
    <inkml:context xml:id="ctx1">
      <inkml:inkSource xml:id="inkSrc22">
        <inkml:traceFormat>
          <inkml:channel name="X" type="integer" max="2496" units="cm"/>
          <inkml:channel name="Y" type="integer" max="1680" units="cm"/>
          <inkml:channel name="T" type="integer" max="2.14748E9" units="dev"/>
        </inkml:traceFormat>
        <inkml:channelProperties>
          <inkml:channelProperty channel="X" name="resolution" value="118.29384" units="1/cm"/>
          <inkml:channelProperty channel="Y" name="resolution" value="119.14893" units="1/cm"/>
          <inkml:channelProperty channel="T" name="resolution" value="1" units="1/dev"/>
        </inkml:channelProperties>
      </inkml:inkSource>
      <inkml:timestamp xml:id="ts1" timeString="2021-01-12T05:57:42.453"/>
    </inkml:context>
  </inkml:definitions>
  <inkml:trace contextRef="#ctx0" brushRef="#br0">2399 3483 276 0,'0'0'0'0,"0"0"0"15,0 0 0-15,-30-15 35 0,21 10 3 0,0-1-1 16,5-5 0-16,0 7 9 0,4 4 0 0,0-4 0 0,-7 4 0 16,7-4-23-16,0 4 2 0,0 0-2 0,7-2 2 15,-3 2-24-15,0 2 0 0,-4 2 0 0,18-4 2 16,1 0-3-16,2 0 1 0,-4 4-1 0,9 0 1 0,-2-4-1 16,-3 3 0-16,1 1 0 0,-3-4 1 0,3-4-2 15,-5 4 1-15,0 4 0 0,11-4 0 0,4 0-1 16,2 4 1-16,11 0 0 0,9-2 0 0,-9 3-1 15,-4-5 1-15,-2 4 0 0,-1-4 0 0,1 0 0 16,-7 0 0-16,2 0 0 0,-1 0 0 0,-3 4 1 0,6 3 0 16,5-3 0-16,10 0 0 0,-1-2 1 15,3-2 2-15,-1 4-1 0,-3-4 1 0,-8 5-3 0,-9-1 1 16,7 2 0-16,-5-6 0 0,1 5 0 0,-3 1-1 16,7 2 0-16,6-3 0 0,4-3 1 0,-4-2 2 15,4 4-2-15,7 0 1 0,-4-2-3 0,-7 1 0 16,-2-1 0-16,-9 2 1 0,0 0-1 0,5-2 0 15,4 0 0-15,9-2 0 0,-7 0 6 0,-2 3-1 0,8 5 1 16,5-6 1-16,-11 3 1 0,-2-5 1 0,-2 4 0 16,-5-4 0-16,1 4 0 0,-1 2 0 0,-2-1 0 15,9-1 1-15,-6-2-3 0,6 2 2 0,6 1 0 16,9-5 0-16,-8 4-4 0,-12-4 1 0,-3 2-1 16,7 2 1-16,-7-4-4 0,-3 4 0 0,2-4 0 15,5 0 1-15,-9 0 3 0,7 0 2 0,10 5-1 16,9-3 1-16,2 2-4 0,-7-4 1 0,5 4-1 15,-5 1 1-15,3-5-1 0,-2-5 1 0,-1 1-731 16</inkml:trace>
  <inkml:trace contextRef="#ctx0" brushRef="#br0" timeOffset="6683.97">6567 4954 12 0,'0'0'0'16,"0"0"0"-16,0 0 0 0,22-7 0 15,-12 3 0-15,-3 0 0 0,-1 4 0 0,5-2 0 0,-5 0 0 16,1 2 0-16,8 2 0 0,2-2 0 0,0-2 0 0,0 0 0 16,5 2 0-16,4 0 0 0,-7 0 0 0,2 0 0 15,1 0 0-15,-5 4 0 0,-4-4 0 0,8 0 0 16,-6 2 0-16,3 2 0 0,-6-4 0 0,6 0 0 16,1 4 0-16,-2-1 0 0,2-1 0 0,3 4 0 15,4-2 0-15,-3 3 0 0,-1-3 0 0,6-4 0 16,2 4 0-16,-2-2 0 0,-7 3 0 0,7-1 0 15,-2 0 0-15,-7-4 0 0,3 0 0 0,1 0 0 16,5 6 0-16,-6-1 0 0,-1-5 0 0,0 4 0 16,1-2 0-16,-3-2 0 0,-2-2 0 0,3 4 0 0,3 2 0 15,5 1 0-15,-6-5 0 0,-3 4 0 0,7 2 0 16,2-10 0-16,0 4 0 0,2 4 0 0,8 3 0 16,-6-3 0-16,-4-4 0 0,5-2 0 0,1 2 0 15,-6 2 0-15,-5 2 0 0,5-4 0 0,0 0 0 0,-2 0 0 16,-2 0 0-16,-1 0 0 0,9 0 0 0,-4 0 0 15,0 0 0-15,7 0 0 0,1 0 0 0,-2 0 0 16,5 0 0-16,2 0 0 0,2 0 0 0,-5-4 0 16,-8 2 0-16,3 0 0 0,1 4 0 0,-2-2 0 15,0 0 0-15,-4 2 0 0,2 2 0 0,3-4 0 0,5 0 0 16,1 0 0-16,6 4 0 0,0-4 0 0,-4 0 0 16,8 0 0-16,-4 3 0 0,0-1 0 0,-12-2 0 15,5 0 0-15,1 0 0 0,-5 0 10 0,5 0 0 16,-5 0 0-16,15 2 1 0,-6 2 14 0,3 0 0 15,-1-4-1-15,6 2 2 0,-6-2-4 0,-6 0-1 16,-1 3 0-16,1 3 2 0,0-2 2 0,-5-4 1 16,5 0 0-16,6 4 0 0,0-1-6 0,-2-3 0 0,8 0 0 15,5 0 1-15,-6 0-8 0,-8 0 2 0,-1 0-1 16,4 4 1-16,-6-4 0 0,0 0-1 0,6 0 1 16,0 0-1-16,4 0-9 0,0 0-1 0,3 0 1 15,10 4-1-15,-6-4 2 0,-13 0-1 0,2 0 1 16,0 0 1-16,0 4-6 0,-6-2 1 0,10-2 0 15,7 0 1-15,-4 0 0 0,6 0 0 0,-1 0 1 16,4 5 0-16,-12-1-3 0,-4-4 2 0,2 2-2 16,3-2 1-16,-1-2-2 0,7-2 1 0,0 8 0 0,10-4 0 15,-6 2-1-15,-8-2 1 0,4 0 1 0,-1 0-1 16,-3-2 0-16,-3 2 1 0,1-4 0 16,5 4 1-16,8 0-2 0,-7 0 0 0,10 0 0 0,5-5 0 0,-13 3-1 15,-2 2 1-15,-1 0 0 0,6-2 0 16,-6 0 2-16,8-2-1 0,3 4 0 0,7 0 0 0,-8-7 2 15,-14 5-1-15,9 2 0 0,-2 0 1 0,-2-2-4 16,4-2 0-16,2 0 0 0,9 2 1 0,-2-1 2 16,-13 1 2-16,-1-2-1 0,1 4 1 0,0 4-4 15,0-4 1-15,0 0-1 0,10 0 2 0,-1-4-2 16,-3-2 0-16,0 4 0 0,5 2 0 0,-5-3-1 0,-13-1 1 16,7 4 0-16,6 0 0 0,-2-6 1 0,7 4 0 15,-5 2 0-15,11-2 0 0,-13 2-1 0,-4-5 1 16,0 5-1-16,0-4 0 0,6 4-1 0,-2 4 1 15,9-4 0-15,2 0 0 0,-3-4 1 0,-14 2 1 16,2 2-1-16,0-4 1 0,6 4-2 0,0 0 0 16,5 0 1-16,10 4-1 0,-6-4-1 0,-9-4 1 0,0-1 0 15,-6 5 0-15,6 0-1 0,-2 0 1 0,7-4 0 16,12 4 0-16,-8-2 4 0,-8-2-1 0,-8 4 1 16,1 0-1-16,0 0-2 0,0 0 0 0,0 0 0 15,10 0 0-15,1-5-1 0,-7 5 0 0,2-4 1 16,9 2-1-16,-15 2 1 0,-5 0 1 0,5 0 0 15,4 0 0-15,2-4-2 0,-2 0 0 0,5-1 0 16,6 3 2 0,-9 2-3-16,-13 0 1 0,7-4 0 0,0 0 0 0,0-1-1 0,0 3 1 0,6 4 0 15,4 1 0-15,-1-6 0 0,-14 1 2 0,5-2-1 16,-4 4 0-16,-3-6 4 0,0 1 1 0,3 1-2 0,4 4 2 16,-7-4-5-16,3 0 0 0,1 2 1 0,3-3-1 15,-7-1 1-15,-10 2 2 0,2-1-2 0,-3 1 2 16,-3 2-4-16,3-2 1 0,1 0-1 0,2-3 1 15,-3 3-1-15,1 0 1 0,0-3-1 0,6 3 0 0,-17 0-1 16,0 0 1-16,0 1 0 0,4-1 0 0,-4 0 7 16,-11 0 0-16,6 4 0 0,3-2 1 0,-4 2-1 15,-5 0 0-15,2 6 0 0,0-2 1 0,1 7 10 16,1-3 0-16,1-1-736 0</inkml:trace>
  <inkml:trace contextRef="#ctx0" brushRef="#br0" timeOffset="8297.87">20638 4618 1168 0,'0'0'0'0,"0"0"0"16,-11-19 0-16,11 15 56 0,0-3 0 0,4 3 0 15,-10-5 1-15,2 3-4 16,4 2 0-16,0 4-1 0,0 4 2 0,0-4-26 0,0 4 2 0,4-4-1 16,-2 2 0-16,2 3-44 0,1-5 1 0,-3 4-1 15,4 0 1-15,5-2 10 0,0 3 2 0,-5-1-1 16,9 0 0-16,2 2-2 0,1 3-1 0,3-3 1 0,3 5-1 16,4-3 0-16,-1-1 1 0,-1 1-1 0,4-3 0 15,-2 1 2-15,-2 0 0 0,-2 3-1 0,10 1 1 16,-8-5 1-16,-5-1 1 0,3 7 0 0,4-1 1 15,0-1 0-15,-1 1-1 0,1-3 1 0,-4 1 0 16,4-1 1-16,4 1 0 0,7 7 0 0,-5-9 0 0,5 3-2 16,-1 2 0-16,3-5-1 0,2 7 2 0,-4-3-1 15,-5 1 1-15,0-3 0 0,5 3 0 0,0 0 0 16,-1-7-1-16,1 7 1 0,2-7 0 0,6 2 0 16,-6-2 0-16,2 3 0 0,8-5 1 0,-1 4 0 15,-10-1 0-15,-1-3 0 0,6 6 0 0,0-4 0 16,-8-1 1-16,-3 1 0 0,0 0 0 0,5-4 1 0,0 0 2 15,4 4-2-15,-3 3 1 0,5 1 10 0,-6-8 0 16,0 2 1-16,-1 3-1 0,-3-1-6 0,-7 0 0 16,-1 7-1-16,8-1 2 0,-7-1-10 0,0 2 1 15,-7 10-1-15,-4 2 1 0,-17-23-1233 0</inkml:trace>
  <inkml:trace contextRef="#ctx0" brushRef="#br0" timeOffset="9053.86">8679 10110 1569 0,'0'0'0'0,"-6"-22"59"0,-5 8 0 16,7 9 1-16,-3-1-1 0,7 8-36 0,0 2-1 15,-4-4 1-15,8 0-1 0,3 7-21 0,-3 1 1 16,-4-8-1427-16</inkml:trace>
  <inkml:trace contextRef="#ctx0" brushRef="#br0" timeOffset="9414.7">9115 10161 1369 0,'0'-2'0'0,"0"2"0"0,-6-7 0 0,-1 1 97 0,3-1 2 16,4 3 0-16,-6 2-1 0,6 2-63 0,0 0 1 16,0-2 0-16,6 6 0 0,-2 7-43 0,3 2 2 15,-7-13-1416-15</inkml:trace>
  <inkml:trace contextRef="#ctx0" brushRef="#br0" timeOffset="13429.35">8581 6074 752 0,'0'0'0'15,"0"0"0"-15,-24-27 0 0,13 12 0 0,-2 2 2 16,3-2-2-16,-5 0 1 0,4 3 32 0,0 1 1 16,5 0 0-16,-5-8-1 0,0 2-23 0,1 2 2 15,1 2-1-15,0 3 0 0,1-1-10 0,-1-2 2 0,-2 1-1 16,1-3 0-16,3 6 6 0,5-1 1 0,-6 3-1 16,1 3 1-16,3-4-1 0,4 5-1 0,-2 1 1 15,-3 0 1-15,5 2-7 0,0 0 1 0,0 0-1 16,0 0 0-16,0 0-1 0,0 0 2 0,0 0-2 15,0 2 1-15,0 7 14 0,0-5-1 0,0 0 1 16,0 7 0-16,7 0-11 0,1-1 1 0,-1-1 0 0,6-3-1 16,2 3-4-16,-2 3 0 0,-3 1 1 0,5-2-1 15,-2-5-1-15,-4-2 0 0,-1 5 0 0,7-5 0 16,-4 2 0-16,0-6 0 0,0 5 0 0,-1-1 0 16,8 2 2-16,-6-1 0 0,6-5 0 0,-1 4 1 15,4 2 3-15,-4 1 2 0,5-3-1 0,-5 0 1 0,9-4 0 16,-3 4 1-16,-1-1 0 0,2 1 0 0,8-4-7 15,-9 0 0-15,5 0 0 0,4 4 2 0,-10-2-3 16,-3 2 1-16,7 1-1 0,-2-5 1 0,4 0-2 16,-11 0 0-16,0 0 0 0,4-5 0 0,7 5 0 0,-4 5 0 15,4-5 0-15,-2 0 0 0,-3 4-1 0,-1-2 1 16,10 0-1-16,2-2 1 0,-6-2-1 0,4 2 1 16,-2 2-1-16,5 0 1 0,3 3 0 0,-10-1 0 15,0 0 0-15,9-2 0 0,-14 2 0 0,1 1 0 16,2-3 0-16,-3 2 0 0,5 0-1 0,-6 1 1 15,1 1 0-15,9 2 0 0,-4-5 14 0,0 1 1 16,4 0 0-16,5 0-1 0,-5 3 6 0,-4 1 2 16,6-1-1-16,5-3 0 0,-3 0-16 0,-6 2-1 0,-2 5 1 15,0 0-1-15,7-3 3 0,-10-1 1 0,-1 1 0 16,4-4 0-16,-7 1 5 0,7 1 2 0,4-2-1 16,3 7 1-16,-1-7-15 0,-2 0 0 0,3 3 0 15,3-3 0-15,1 2-1 0,-5-1 0 0,1-1 0 16,1 2 1-16,-6 3-7 0,2-3 1 0,-4 3-1 15,7-3 2-15,-1-2-5 0,-6 1 1 0,11 5-1 16,6-3 1-16,4 1 3 0,-10-4 2 0,10 3-2 16,3-3 1-16,-7 0 3 0,-9 3 0 0,3 3 0 0,-3-1-1 15,1-7 3-15,-3 2 0 0,9 5 0 0,2-5 0 16,-4 2 2-16,2 1 0 0,2 1-1 0,6 3 1 16,-6-7 18-16,-6 0 2 0,4 3-2 0,-2-1 1 15,-3 2-18-15,-3-3 0 0,3-1 0 0,8 7 1 0,-4-7 16 16,-1 2 0-16,9-1 0 0,5 5 0 0,-1-1-20 15,-9-3 2-15,0 0-1 0,5-6 0 0,-5 0 11 16,-5 3 0-16,6 3 1 0,1-6-1 0,0 4-8 16,2-4 0-16,5 2-1 0,4 7 2 0,-9-5 4 15,-4 2 0-15,1-6 0 0,3 5 1 0,-4-1-9 16,-6-4 1-16,4 2 1 0,4 2-1 0,2-4 4 16,1 5 2-16,5-5-1 0,1 2 1 0,-4-2-8 0,-7-2 1 15,-2 2-1-15,2 2 1 0,0 0 4 0,0 0-1 16,2-2 1-16,9 0-1 0,0-2 1 0,-5 0-1 15,5 0 1-15,4 2-1 0,-8-5 1 0,-7-1-1 16,0 6 1-16,4-9-1 0,3 3 4 0,4-7 1 16,10 1-1-16,7 3 1 0,-6-2 9 0,-12 3 1 0,-1-3-1 15,-2 1 1-15,-3-1-10 0,2 2 1 0,5 1-1 16,0 2 1-16,4-1 7 0,0-6 0 0,-2-1-1 16,2 1 1-16,-8 4-16 0,-5-1 1 0,-2-3-1 15,2 0 0-15,1 0 5 0,-1 3 2 0,2 1 0 16,13-3 0-16,-8 3-6 0,-13 3 1 0,8 1-1 15,3-3 0-15,-9 2-1 0,-11-3 0 0,4 7 0 16,1-7 2-16,-3 3-3 0,5 2 1 0,-5-7 0 16,5 0 0-16,0 7-1 0,-1 0 1 0,1 0-1 15,6-7 1-15,-11-4-1 0,-6 0 0 0,0 5 0 0,6-1 0 16,-6-2 0-16,-6 3 0 0,6 3 0 0,-3-3 0 16,-1 1 10-16,0 1 2 0,1-3-1 0,-1-4 0 15,0-2 10-15,4 4 2 0,-3 3-2 0,3-5 2 0,-4-4-6 16,-7 6 1-16,4 4 0 0,5-10 1 0,-2 9-11 15,-7-1 1-15,0-4-1 0,0-4 1 0,1 8 2 16,-8 1 2-16,5-3-2 0,-2-2 1 0,4 5-4 16,-2 3 0-16,-4-3 0 0,0-5 1 0,2 0-5 15,-7 6 2-15,5-1 0 0,0 1-1 0,-7 3 0 16,2-3 0-16,1 7 1 0,-3-2-1 0,0-7-3 0,-1 7 0 16,-3 0 0-16,6-7 0 0,-2 0-2 0,-4 1 0 15,5-3 0-15,-10-6 1 0,5-7-2 0,-4 5 1 16,4-2 0-16,-6 2 0 0,3-1-2 0,-5 3 0 15,1-4 0-15,-3-3 0 0,-8-4 0 0,8-1 1 16,-1 3-1-16,0 2 1 0,-2 1 1 0,-2 2 0 16,2 6 0-16,-4-3 1 0,-4 1 2 0,4 4 2 15,-5 0-1-15,-1-2 1 0,-3 3 9 0,-2 1 1 16,0 2-1-16,-6-8 1 0,1-2 2 0,6 2 0 0,-4 2 0 16,-7 2-1-16,6 0-9 0,2-4 1 0,-3 0-1 15,-1-3 1-15,0 7-2 0,2-4 1 0,-7 0 0 16,0 2 1-16,-6 2-6 0,2 0 0 0,2 1 0 15,-4-6 1-15,-4 6-2 0,8 3 1 0,-2-2-1 16,0-2 1-16,-2 2-2 0,0 5 1 0,4 2 1 16,-8-3-1-16,0 3-2 0,-3-3 1 0,-8-1-2 0,4 5 2 15,7 1-3-15,4 2 1 0,-5-2-2 16,-1-1 2-16,2 5-3 0,1-4 0 0,-10 4 1 0,-15 0-1 16,11-2-4-16,6 2 1 0,-4 2-1 0,4-2 1 15,-2-2-14-15,5 2 1 0,-9 0-1 0,-7 0 1 16,4 2 4-16,7-2 2 0,-6 0-2 0,-2 0 1 0,3 0 7 15,12 0 1-15,-5-2-1 0,-6 2 1 0,-5 2-4 16,3-2 1-16,-5-2-2 0,-2-2 2 0,9 4 10 16,13 0 1-16,-9 0-1 0,-7-7 1 0,7 5 0 15,-6 2 0-15,-3 0 0 0,-8-2 0 0,11-2-1 16,2 4 1-16,6-6 0 0,-2 1 0 0,-2 5 5 16,-3 0 2-16,-7-4-1 0,-8 0 1 0,5 4 7 0,15 0 1 15,0 0-1-15,-4-7 1 0,-4 7-3 0,-1 0 1 16,3-4-1-16,-11 0 0 0,8 2-12 0,11 2 1 15,0 0 0-15,5-4 1 0,-9-1-2 0,4 5 0 16,-6 0 0-16,-5 0 0 0,1-4-2 0,10 2 2 16,-6 2 0-16,-1 0 0 0,10 0-1 0,1 0 0 15,3 0 0-15,-13 0 1 0,1 0-3 0,-1-4 1 0,2 8-1 16,4-4 1-16,-2-4 0 0,9 4 1 0,0 0 0 16,4 4-1-16,-5-4 1 0,3 2 0 0,-7 2 0 15,-2-4 1-15,1 0 0 0,5 0 0 0,-1 7 0 16,-1-3 0-16,5 0 0 0,8-4 0 0,-1 4 0 15,-3-4 0-15,-2 3 0 0,6-1 0 0,-8 0 0 16,-7-2 0-16,7 0-1 0,4 4 1 0,-6 0 0 16,3 3 0-16,6-3 0 0,3-4 0 0,3 4 0 15,-5 0 0-15,5 3-2 0,-5-3 1 0,1 7-2 0,-8-7 2 16,4 2-10-16,-4-1 0 0,6-1 0 16,-3 6-1-16,4-3 8 0,9 1-1 0,-4-3 1 0,-3 5-1 15,3-3 0-15,6 1-1 0,-4-4 1 0,-3 7-1 16,-3-5-9-16,3 3 2 0,-3 2-1 0,3 3 1 15,-7 1 10-15,11-4-1 0,-5-3 1 0,-3 7-1 0,11-4 1 16,-6 0 1-16,6-1 0 0,-6 1-1 0,10 2 3 16,5-3 0-16,-9 1 0 0,0 2 0 0,0-3 4 15,0 1 0-15,0-1 0 0,-6 5 0 0,0-4 1 16,-1 0 0-16,3 1 1 0,-11-1-1 0,9 0 14 16,6-1 1-16,4-1-1 0,-8-3 0 0,4 3-15 0,11 1 2 15,-4 5-1-15,-1-4 1 0,3 2 5 0,4-7 0 16,-2 2 1-16,4-1-1 0,-2 1-10 0,4 3 1 15,5-5 1-15,-12 3-1 0,3 6-2 0,-2-5 0 16,4 1 0-16,3 0 1 0,-12 1-12 0,1 3 1 16,8-4-1-16,2 8 1 0,0-2-5 0,1-2 0 15,-1 4-1-15,0 4 2 0,3-1 5 0,-1-3 1 16,7 2-1-16,2 0 1 0,-5-1 1 0,1-1 2 0,4-9-2 16,0 9 1-16,9-4 1 0,-7-4-1 0,2-3 1 15,3 9-1-15,3-4-13 0,8-2 1 0,-8-5-1 16,7 13 1-16,5 0 19 0,2-4 1 0,-3 0 0 15,7-4 1-15,0-5 2 0,-5 3 1 0,5 1 0 16,9-5 0-16,-3 1 2 0,9 7 1 0,4 2 0 16,13-3 0-16,3 3-4 0,-3 0 0 0,2 13 1 15,0-3-1-15,3 5-2 0,1 0-1 0,18 15 0 16,13-1 0-16,-97-44-1682 0</inkml:trace>
  <inkml:trace contextRef="#ctx0" brushRef="#br0" timeOffset="20614.2">24663 8013 703 0,'0'0'0'0,"17"-29"0"16,-2-3 0-16,-2 4 79 0,-3 3-1 0,1 1 1 16,0-1-1-16,0 1 0 0,-5 3-1 0,1 2 1 15,-7 2 0-15,0 8-25 0,0 1 0 16,0 6-1-16,0 2 2 0,0 0-18 0,0-5 1 0,-3 10-1 16,3-3 1-16,0 2-26 0,-4 0 2 0,4 1-2 15,-13 12 1-15,-6 8 1 0,-5 5-1 0,3 8 0 0,-3-4 1 16,3 7-9-16,-1-1 1 0,-1 15-1 0,-5 5 1 15,4 1 2-15,5 1 2 0,2 10 0 0,-11-1 0 16,11-8-4-16,-5 1-1 0,-1 21 1 0,5 4 0 16,-3-4-3-16,4-14 0 0,4 5 0 0,-2-1 0 0,4-5 2 15,5-6 0-15,1 10 0 0,10-8 0 0,-5-7 8 16,6-5 1-16,1-8-1 0,3-3 0 0,5-7 9 16,-2-6-1-16,4 0 0 0,5-5 1 0,-5 5-4 15,4-7 1-15,1 3-1 0,-1-7 1 0,-1 2-6 16,1 0 1-16,1 3-1 0,-1-3 1 0,-2-2 3 15,3-2 1-15,-5 4-1 0,-6 5 1 0,0-1-11 16,-1-3 1-16,3 1 0 0,-9 9 1 0,-4-4-7 16,-4-3 0-16,-2 5 0 0,-5 4 0 0,5 4 1 0,-5 5 2 15,4 3-1-15,-3 1 0 0,3 0 1 0,3 2-1 16,-3-4 0-16,-3-5 2 0,5 0 15 0,5-1 2 16,-2-1-1-16,2 0 0 15,7 9-11-15,6 10 0 0,-3 14 0 0,10 7 1 0,-20-78-1796 0</inkml:trace>
  <inkml:trace contextRef="#ctx0" brushRef="#br0" timeOffset="22969.54">1939 9510 653 0,'0'0'0'0,"0"0"0"0,0 0 0 0,0 0 59 0,0 0 2 16,0 0-2-16,0 0 2 0,0 0-23 0,0 0 0 16,0 0 0-16,7-19 0 0,-7 15-21 0,0 4 0 15,0 0 0-15,4 0 0 0,-2 0-15 0,5 0 0 16,-7 0 0-16,10-2 2 0,1-1-3 0,0 1 1 15,-5 2-1-15,9 0 2 0,2 0-2 0,7-4 0 16,-9 4 0-16,6-4 0 0,-1 2-5 0,1 2-1 16,-4 0 1-16,11-2-1 0,0-1-11 0,-6 3 2 15,6-4-2-15,4-4 1 0,-9 6 8 0,5 2 0 0,-6 0-1 16,1-9 1-16,-1 5-4 0,-5 2 0 0,0-9 0 16,5 7-1-16,-5-5 10 0,-2 3 0 0,-7 6 0 15,12-6 1-15,-7 1 11 0,4 1 0 0,-2 0 0 16,2-3 0-16,0 3 12 0,0 4 1 0,1-4-1 15,-1-2 2-15,4-3-6 0,-4 3 1 0,1 1-1 16,1-5 1-16,0 1-6 0,3 3 1 0,-1 2-1 16,3-5 2-16,-7 1 4 0,0 1 1 0,2 1-1 15,-6-1 1-15,-2-1-3 0,2 2 0 0,-9 1 0 0,11-5 0 16,-2 5-5-16,-7-1 0 0,3 4 1 0,0 0 0 16,-5-7 3-16,2 3 0 0,-1 2-1 0,5 4 1 15,-3-7 2-15,-3 3 0 0,3 4 0 0,-3-4 0 0,2 0-11 16,-1-1-1-16,-3 3 1 0,2 2 0 0,-2-4 4 15,3 4 0-15,-5 0 1 0,6 0-1 0,-2 0 2 16,-4 0 1-16,7-4-1 0,-7 2 2 0,6-1-12 16,-2 1 2-16,-4 2-2 0,7-4 1 0,-3 4 5 15,-4 0 2-15,0 0-2 0,4 0 1 0,3 0-3 0,-5 0 2 16,2 0-1-16,1 0 1 0,1 0-4 0,0 0 0 16,1 0 0-16,-3 0 0 0,7 0-2 0,-5-2-1 15,-1 2 0-15,5 0 0 0,3 0 0 0,-2-2 0 16,-5 0-1-16,5 2 1 0,-4 0-2 0,-3-2 1 15,7 2 0-15,-1 0 1 0,-3-3-2 0,-1-1 1 16,-1 4-1-16,1 0 1 0,0-2 0 0,-1 2 1 0,1 0-1 16,-2-4 2-16,7 2-2 0,-4 2 0 0,-1 0 0 15,5-2 0-15,6 2-1 0,4 2 0 0,-6 2 0 16,13 11 0-16,2 4 0 0,-2 4 0 0,-2 9-1375 16</inkml:trace>
  <inkml:trace contextRef="#ctx0" brushRef="#br0" timeOffset="24455.55">12498 3621 37 0,'0'0'0'0,"0"0"0"0,0 0 0 0,0 0 20 16,-23-9 1-16,14 9-1 0,2 0 2 0,3-4 15 16,2 2 0-16,2 2 0 0,-4 2 0 0,4 2 22 0,0-4 2 15,-5 0-1-15,5 0 1 0,0 0-4 0,0 0 0 16,0 0 1-16,0 0 0 0,0 0-31 0,0 0 1 15,0 0-1-15,0 0 1 0,0 0 5 0,0 0 0 16,0 0 1-16,0 0 0 0,0-4-10 0,0 2 1 16,0 2 0-16,9-4-1 0,8-1-5 0,0-1 2 15,7 6-1-15,8-4 0 0,3 4-16 0,-3 0 2 16,-4 4-1-16,6-2 0 0,-6 2-1 0,0 5-1 0,-2 2-895 16</inkml:trace>
  <inkml:trace contextRef="#ctx0" brushRef="#br0" timeOffset="24824.85">13028 3606 1255 0,'5'2'0'16,"1"2"0"-16,-6-8 0 0,4-2 10 0,-2-5 2 16,5 7-1-16,-3-5 0 0,-4 3 6 0,7 2 1 15,-3 4-1-15,13 0 1 0,0-3-18 0,0 3 0 16,-1 3 0-16,18 1 1 0,0 0-11 0,-2 3-1 0,3 3 1 16,-7-1 0-16,-28-9-987 0</inkml:trace>
  <inkml:trace contextRef="#ctx0" brushRef="#br0" timeOffset="25084.7">13576 3710 1218 0,'4'-4'0'0,"0"-7"0"0,-2-4 0 15,9 3 24-15,0 1 0 0,-5 0 1 0,9 1 0 16,3 1-4-16,-1 3 2 0,4 2-1 0,7-1 0 15,6 5 8-15,-6-4-1 0,7 4 0 0,3 4 0 0,1 5-28 16,-11 1 0-16,10 1 1 0,1 4-1 0,-39-15-1146 16</inkml:trace>
  <inkml:trace contextRef="#ctx0" brushRef="#br0" timeOffset="27211.88">8068 4865 929 0,'0'0'0'0,"0"0"0"16,0 0 0-16,-28 14-58 0,17 1 1 0,-2 4 0 15,2 3 1-15,11-22-470 0</inkml:trace>
  <inkml:trace contextRef="#ctx0" brushRef="#br0" timeOffset="28059.99">4032 9861 276 0,'0'-2'0'0,"0"0"0"16,0 0 0-16,0 2-11 0,0 2 1 0,0 2 0 0,4-2 0 15,-4 0-3-15,7 2 0 0,-7-4 1 0,0 5 0 16,6 1-6-16,-1-6 1 0,5 4-1 0,1-2 1 16,2 3 7-16,-2-1 0 0,-1-4 0 0,8 4 0 0,-3 3 6 15,2 1 1-15,-4-6 0 0,8 2 0 0,-4 1 1 16,-2-1 0-16,2-2 0 0,7 0-1 0,2-2 2 15,-7 0 0-15,3 0 0 0,12 2 0 0,-2 3 0 16,0-5 1-16,3-7-1 0,3 5 1 0,-10 2 19 16,7-2 0-16,-8 2 0 0,1-9 0 0,5 5-3 0,-10 2 0 15,5 2 0-15,-2-4 1 0,4 0 5 0,-4-1 1 16,4 3-1-16,8 2 1 0,-10-4 1 0,7 4 2 16,3-4 0-16,5 2 0 0,-8-3 0 0,-1 5 0 15,2 0-1-15,5 0 2 0,-9-4-7 0,-2-2 1 16,-2 4-1-16,0-1 1 0,0-3-6 0,0 4-1 15,4 2 1-15,-4-4 0 0,6-5 9 0,-1 1 2 16,1 3 0-16,9 1 0 0,-9-2-13 0,-2-1 1 16,-1 1-1-16,5 0 2 0,-6-5-5 0,-8 3 0 0,1 5 0 15,5-5 1-15,-11 2-1 0,-2 1 0 0,-2-1 0 16,2 2 2-16,-2-1 6 0,-2 1 1 0,-7 0 0 16,9 2 0-16,-2 2-9 0,-3 0 0 0,-1 0 0 15,-1 0 0-15,5-5 10 0,-5 5 1 0,-6 5-1 16,11-1 0-16,0 2-17 0,0-1 1 0,-5-3-1 15,9 13 2-15,-15-15-813 0</inkml:trace>
  <inkml:trace contextRef="#ctx0" brushRef="#br0" timeOffset="34231.08">8952 8288 602 0,'0'0'0'0,"0"0"0"16,0 0 0-16,0 0 57 0,0 0 1 0,0 0-1 16,0 0 1-16,0-20-31 0,0 20 0 0,0 0 0 0,0 0 0 15,0 0-10-15,0 0 0 0,0 0-1 0,0 0 1 16,0 0-17-16,0 0 0 0,0 0 0 0,0 0 0 16,0 0 0-16,0 0 1 0,0 0-1 0,0 0 1 0,0 0-1 15,0 0 2-15,0 0-2 0,2 0 1 0,2 0-1 16,1 0 0-16,-5 0-760 0</inkml:trace>
  <inkml:trace contextRef="#ctx0" brushRef="#br0" timeOffset="34601.48">9583 9667 1117 0,'0'-2'0'0,"0"2"0"16,0-6 0-16,0 4 0 0,0 2 0 0,0 0 0 16,0-2 0-16,0-3 0 0,0 5 0 0,0 0 0 0,0 0 1 15,0 0 32-15,0 0 1 0,0 0-1 0,0 0 1 16,0 0-25-16,0 0 1 0,0 0-1 0,0 0 1 16,0 0 14-16,0 0 0 0,0 0-1028 0</inkml:trace>
  <inkml:trace contextRef="#ctx0" brushRef="#br0" timeOffset="36123.03">12857 8817 300 0,'0'0'0'0,"0"0"0"16,0 0 0-16,0 0 63 0,0 0 1 0,0 0-1 16,-24-4 1-16,20-1 7 0,2 3-1 0,-5 4 1 15,7 3 1-15,-2-10-43 0,-4 3 0 0,6 0 0 16,0 2 0-16,0 0-7 0,-7 0-1 0,7 0 0 16,-4 0 1-16,4 0-13 0,0 0 0 0,-7 0 0 0,7 0 1 15,0 0 4-15,0 0 1 0,0 0 0 0,0 0-1 16,7 2-13-16,-3 5 2 0,3-1-2 0,1 7 1 15,9 6 1-15,0 2 2 0,-4-6-868 0</inkml:trace>
  <inkml:trace contextRef="#ctx0" brushRef="#br0" timeOffset="36461.28">14711 8509 476 0,'0'0'0'0,"2"-9"0"16,3-1 0-16,-1 3 79 0,-2 7 1 0,2-4-2 15,-4-7 2-15,0 5-43 0,0 0 1 0,0-1 0 16,0 3 0-16,0 4-16 0,0 0-1 0,0 0 0 16,0 0 1-16,0 0-22 0,0 0 0 0,0 0 0 15,0 0 1-15,0 0 0 0,0 0 1 0,0 0 0 16,0 2 1-16,0 4 12 0,0-3 2 0,0-1-1 16,7 8 1-16,4 1-17 0,-1 4 1 0,-3 0 0 0,10 14 0 15,-17-29-832-15</inkml:trace>
  <inkml:trace contextRef="#ctx0" brushRef="#br0" timeOffset="37360.22">16246 8558 527 0,'0'0'0'15,"0"0"0"-15,0-5 0 0,9 5 40 0,-3 0 1 16,-2 0-1-16,3 0 2 0,-7-4-18 0,0 2 1 16,0 2 0-16,2 2-1 0,2 2-6 0,1-4 0 15,-5 0 0-15,0 0 1 0,0 0-14 0,0 0-1 0,0 0 1 16,0 0-1-16,0 0 11 0,0 0 1 0,0 0-2 15,0 0 2-15,0 0-9 0,0 0-1 0,0 0 1 16,0 0 0-16,0 0 9 0,0 0-1 0,0 0 1 16,0 5 0-16,0-1-10 0,0-2 1 0,0 2 0 15,0-4 0-15,0 0 18 0,0 0 1 0,0 0 0 16,0 0 1-16,0 0-6 0,0 0 1 0,0 0-1 16,0 4 0-16,0-1 11 0,0-1-1 0,0-2 1 15,0 0 0-15,0 0-5 0,0 0 1 0,0 0 0 0,0 0 0 16,0 0-7-16,0 0 1 0,0 0-1 0,0 0 0 15,0 0-5-15,0 0 0 0,0 0 0 0,0 0-1 16,0 0-1-16,0 0-1 0,0 0 1 0,0 0 0 16,0 0-1-16,0 0 0 0,0 0 1 0,0 0-1 15,0 0 6-15,0 0 0 0,0 0 0 0,0 0 0 0,0 0-9 16,0 0 2-16,0 0-1 0,0 0 0 0,0 0-1 16,0 0 0-16,0 0 0 0,0 0 2 0,0 0-2 15,0 0 0-15,0 0 0 0,0 0 0 0,0 0-10 16,0 0 1-16,0-2-1 0,0 2 1 0,0 0-1 0,0 0 1 15,0-3-1-15,0 3 2 0,0 0-2 0,0 0 0 16,0 0 0-16,0 0 0 0,0 3 0 0,0-1 0 16,0-2 0-16,0 0 0 0,0 0-2 0,0 0 2 15,0 0 0-15,0 0 0 0,0 0 0 0,0 0 0 16,0 0 0-16,0 0 0 0,0 0 0 0,0 0 0 16,0-2 0-16,0 2 2 0,0 0-1 0,0 0 1 15,0-3-1-15,0 3 1 0,0 0 0 0,0 0 2 0,0 0-1 16,0 0 1-16,0 3 3 0,0-1 1 0,0-2 0 15,0-2 1-15,0 2-1 0,0 2 0 0,0 0 0 16,0-2 1-16,0-2 12 0,0 2 1 0,0 0 1 16,0 0-1-16,0 0-5 0,0 0 0 0,0 0 0 15,0 0 0-15,0 0-5 0,0 0 0 0,0 0 1 16,0 0 0-16,0 0-3 0,0 0 0 0,0 0 0 16,0 0 2-16,0 0-10 0,0 0 1 0,0 0 0 15,0 0 0-15,0 0-3 0,0 0 1 0,0 0-1 16,0 0 1-16,0 0-4 0,0 0-1 0,0 0 1 0,0 0 1 15,0 0-4-15,0 0 1 0,0 0-1 0,0 2 0 16,0 4-4-16,0 1 1 0,0-5 0 0,0 2 0 16,0-4 8-16,0 0 1 0,0 0-1 0,2 0 1 0,-2 2 0 15,0-2 1-15,0 0-1 0,0 0 1 0,0 0 5 16,0 0 0-16,0 0-1 0,0 2 2 0,0 3-8 16,0 1 1-16,0-6 0 0,0 0 0 0,-2 6-9 15,-3 3 1-15,5 1 0 0,7 44 0 0,-7-54-1650 16</inkml:trace>
  <inkml:trace contextRef="#ctx0" brushRef="#br0" timeOffset="38622.25">16012 10229 614 0,'0'0'0'0,"0"0"0"15,0 0 0-15,-19-22 58 0,14 18 0 0,1 0 0 16,4 0 1-16,-2-3 9 0,2 3 1 0,-4 4-1 0,2 0 1 16,-3 0-44-16,5 0 2 0,0-4-1 0,0 0 1 15,0-3 6-15,-4 3 0 0,4 4 1 0,-2 0 0 16,2-4-16-16,0 2 0 0,0-3-1 0,0 5 3 0,0 0-3 16,0-2 3-16,0 0-2 0,0 0 1 0,0 0-12 15,0 0 1-15,0 2 0 0,0 0 1 0,0 0 7 16,0 0 1-16,0 0-2 0,2-5 2 0,2 3-7 15,1 0 2-15,-3 0-1 0,2 2 0 0,-4 0-5 16,2 0-1-16,-2 0 1 0,9 0-1 0,-7 0 1 16,6 0 0-16,-5 0-1 0,3 0 2 15,5 0-3-15,4 0 1 0,-4 0-1 0,12 4 2 0,5 7-5 0,-2 0 1 16,-3-5 1-16,1-2-1 0,-24-4-1294 0</inkml:trace>
  <inkml:trace contextRef="#ctx0" brushRef="#br0" timeOffset="38832.68">17656 9950 752 0,'5'-2'0'15,"5"0"0"-15,8-4 0 0,-1-5 44 0,-2 2 0 16,-5 3 0-16,-1 2 0 0,0-5-11 0,-7 7 1 0,2-2 0 15,2 4-1-15,-6-4-15 0,0 4 1 0,0 0-1 16,0-2 1-16,0-1 5 0,0 1-1 0,0 2 1 0,5 2 1 16,-3 1 8-16,2-6 1 0,-4 1 0 0,0 2 0 15,0 0-2-15,0 0-1 0,0 0 1 0,0 0-1 16,0 0-5-16,0 0 0 0,0 0 0 0,0 0-1 0,0 0-7 16,0 0 0-16,0 0 0 0,7 2 0 0,-7-2-1270 15</inkml:trace>
  <inkml:trace contextRef="#ctx0" brushRef="#br0" timeOffset="40406.44">19120 8209 1192 0,'0'0'0'0,"0"0"0"16,-4-4 0-16,0-3 54 0,-3 3 1 0,5-2 0 16,-2 6 0-16,4 0-24 0,0 0 0 0,0 0 0 15,0 0 1-15,0 0-56 0,-4 0 2 0,4-2-1 16,-3 4 1-16,3-2-1062 0</inkml:trace>
  <inkml:trace contextRef="#ctx0" brushRef="#br0" timeOffset="41408.03">19367 8877 916 0,'0'0'0'0,"0"0"0"15,7-5 0-15,-7-7 21 0,4 3 0 0,-4 5-1 0,0 4 1 16,0 0 3-16,0-2 0 0,0 2-1 0,0-2 1 16,6 2-12-16,-1-5 0 0,-1 3 1 0,4-2-1 15,7 0-2-15,-4-1 0 0,2 1 0 0,6 2 0 16,9-2 24-16,-4-1 1 0,0 3 0 0,-3 2-1 0,3-4-7 15,1 0 0-15,-1 0 0 0,15 4 0 0,4-3-6 16,-3-1 1-16,5 4-1 0,5 0 2 0,-16 0-18 16,-2-4 1-16,3 0-1 0,-3 2 2 0,-4-3 0 15,0 1 1-15,2 4-2 0,8-4 2 0,-1 0-8 16,-1 1 0-16,7-3 0 0,9 6 0 0,1-2-1 16,-7-2 0-16,-1 2 0 0,0-3 1 0,-7 1-1 0,-5 0 0 15,1-3 0-15,5 5 1 0,-5-2-4 0,5 0 1 16,3-3-1-16,14 7 2 0,2-2 0 0,-4 0 1 15,-3-2-1-15,1-2 1 0,-9 1 1 0,-5 1 0 16,3 0 0-16,-2-3 0 0,0 3 0 0,-1 4 0 16,7 0 0-16,5 0 1 0,1-4 3 0,-1 0 2 15,-1 4-1-15,0 2 1 0,-12-4-2 0,-1 0 2 0,-1-3-1 16,5 5 0-16,-1-4 3 0,-7 2 1 0,7 0 0 16,6 2 0-16,0-2-1 0,-2-3 1 0,4 5-1 15,9 5 1-15,-13-5-5 0,-4-5 2 0,-5-1-2 16,5 4 2-16,-5 2 3 0,-2-2 0 0,-4-2 0 15,0 8 1-15,0-8-2 0,4-3 0 0,-2 9-1 16,2 3 2-16,7-10-1 0,-5 1 1 0,1 2 0 16,-3 2 0-16,-4-4-4 0,0-1 0 0,-5 1 1 15,5 2-1-15,-6-2 15 0,-5 0-1 0,0 1 0 16,2 8 0-16,-6-5-15 0,0-5 2 0,-2 3 0 0,8 2-1 16,0-2 12-16,-1-2 0 0,-3 2 0 0,2 2-1 15,0 0-5-15,0-2-1 0,0-1 0 0,5 3 1 16,3-4-1-16,-5 4 0 0,1 0 0 0,7 0 0 15,-6-4 15-15,-5 2 1 0,6 2 0 0,5 0-1 0,-11-4-3 16,-6-1-1-16,4 5 0 0,9 0 1 0,-13-4-9 16,-1 0 2-16,-3 2-1 0,10 2 1 0,-2-5-5 15,-4 5 0-15,-5-4 0 0,5 0 2 0,2 2-7 16,-3-2 1-16,1-3-1 0,4 3 1 0,-2 0-4 16,2-1 0-16,-4 1 1 0,2-2 0 0,2 2-3 15,-2 1 0-15,-3 3 0 0,3-4 1 0,2 4-2 0,-2 0 1 16,-2-4 0-16,4-5 0 0,2 7 0 0,-2 2 0 15,-2 0 0-15,4-4 0 0,0 2 0 0,-2 2 0 16,-2 0 0-16,4-4 0 0,-2 4-1 0,-2 0 1 16,-2 0 0-16,6-2 0 0,3-1-1 0,-12 3 1 15,3 0 0-15,6 0 0 0,-6 0 0 0,-3 0 0 16,-1-4 0-16,-1 4 0 0,5 0 0 0,-7 0 1 0,-2 0 0 16,9-4 0-16,-4 2-1 0,-3 2 1 0,2-2 0 15,1 0 1-15,1 2-2 0,-1 0 1 0,-3 0 0 16,-2 0 0-16,5 0 1 0,-3 0 0 0,0 0 1 15,-2 0 0-15,3 0-2 0,1 0 0 0,-2 0 0 16,3 2 1-16,-1 4-2 0,3 3 0 0,-7-1 0 16,7 22 0-16,-1 19-3 0,-8 2 2 0,-13 8-1788 15</inkml:trace>
  <inkml:trace contextRef="#ctx1" brushRef="#br0">19328 16476 0,'0'0'0,"0"0"0,0 0 0,0 0 16,0 0-16,0 0 0,0 0 15,0 0 1,0 0-16</inkml:trace>
  <inkml:trace contextRef="#ctx0" brushRef="#br0" timeOffset="50849.84">3468 12034 665 0,'0'0'0'0,"0"0"0"16,0 0 0-16,23 0 6 0,-19 0 0 0,7-4 0 15,0 1 1-15,2-1 7 0,4 2 2 0,-13 2-1 16,13-2 0-16,7-2 5 0,-2-1 2 0,-1 3-1 15,3 2 0-15,3-4-21 0,1 0 2 0,0 4-2 16,5 0 1-16,5-4-2 0,7 1 1 0,0 6 0 0,0-1 0 16,-6-2 0-16,-11-2 0 0,11-1 0 0,-7 1 1 15,-2 0-1-15,-2 2 0 0,0 2 0 0,4 0 0 16,-4 3 0-16,6 1 0 0,3-6 0 0,10 2 0 0,-9 2 0 16,1 1 0-16,6-1 0 0,-2 0 1 0,-2 0 1 15,-13-1 1-15,0 1 1 0,4 2-1 0,-4 3 2 16,-5-9-1-16,3 2 1 0,4 0-1 0,2 2-3 15,-4 3 1-15,11-1 1 0,0 2-1 0,6-3-2 16,-5 1 0-16,8-2 0 0,-3-4 1 0,-4 0 1 16,-7 0 2-16,-2 5-2 0,2-3 1 0,-1-2 4 0,1 0 1 15,2 0 0-15,1-5 0 0,6 5-1 0,6 5 2 16,7-1-1-16,2-6 1 0,-9 0 10 0,-6 2 0 16,-2 2 0-16,2-2 2 0,-2-2-16 0,-9 2 1 15,2 4 0-15,9 0 0 0,-2-2 14 0,4 3 1 16,11-1-1-16,4-2 1 0,-8 0-14 0,-7 0 0 15,-2 2-1-15,-3 3 1 0,-1-1 0 0,-7 1 0 16,11-5-1-16,-2 2 1 0,4 0-7 0,4 1 1 0,7-1-1 16,6-2 1-16,-8 2-1 0,-9 3 1 0,0-1-1 15,0 0 2-15,0-6-2 0,-10 2 0 0,8 3 0 16,8-3 1-16,-1 4 0 0,3-4 0 0,5 3 0 16,4 3 1-16,-12-8-2 0,-5 2 1 0,-6 5 0 15,-1-1 1-15,7-2 0 0,-13-2 1 0,14 0-1 16,-1 1 2-16,0 1 3 0,8 0-1 0,5 2 1 15,-2 1 1-15,-9-3-4 0,-6 0 1 0,-2 1-1 16,2 1 2-16,-5-2 12 0,-2-4 1 0,7 2 0 16,6 0 0-16,1-2-14 0,1 0 0 0,13 3 1 0,-2-3-1 15,-8 0 2-15,-9 0 0 0,6 0 0 0,-8-3 1 16,-2 3-8-16,-1 3 0 0,12-1 0 0,5-4 0 16,3-1 1-16,2 1 1 0,3 0 0 0,-7 2 0 0,-9-6-2 15,-6 2 0-15,8 1 0 0,0 3 0 0,-8-2-2 16,8-2 1-16,12 2-1 0,7 2 1 0,-6-4 3 15,-6-1 1-15,-6-1 1 0,3 4-1 0,-8 0 15 16,-4-2 1-16,2-1 0 0,9 1 0 0,3-2-9 16,1-1 0-16,6 3 0 0,3 0 2 0,-14-3-6 15,1 3 1-15,-9 4 0 0,2-6 1 0,-6 4 2 0,6 2 0 16,-2-2 0-16,12-3 0 0,1-1-11 0,-4 2 0 16,10 4 0-16,-6-2 1 0,-3-5-10 0,-12 3 1 15,2 4 0-15,2-2 0 0,-4-2 3 0,8-3 1 16,5 7-1-16,15-2 1 0,-13-2-1 0,-3 2 0 15,3 2 0-15,-9 0 1 0,-2-5 3 0,-6 3-1 16,10 2 1-16,-4-2 1 0,5 2-1 0,1 2 1 0,9 0 0 16,3-4-1-16,-8 0 4 0,-5 0 0 0,-5 0-1 15,4 0 1-15,-4-3 6 0,-6 3 1 0,6-2-1 16,11 0 1-16,-7 0 0 0,-4 1 0 0,11 3 0 16,0 0 1-16,-2-4-6 0,-9 4 2 0,-5 0-2 15,-1-4 2-15,0 0-4 0,-1 2 1 0,1 2-1 16,2-5 0-16,4-3-1 0,4 1 1 0,1 1 0 15,1 6 0-15,-1 0 0 0,-16-4 1 0,5 0 0 16,-1 4 0-16,-6-5 4 0,-2 1-1 0,3 2 1 16,5-2 0-16,1-5-3 0,0 3 1 0,6-1-1 0,4 3 2 15,-4 0 2-15,-4-7 1 0,-3 3 0 0,5-1 0 16,-8 1-5-16,-7-1 1 0,4-1-1 0,-4-5 2 16,0 2 2-16,-5 5 1 0,5-1 0 0,0 1 0 0,0 1 9 15,0-1 1-15,0 1 0 0,0-1 0 0,0 3 0 16,-5 5 0-16,5 0 0 0,4-2 1 0,-8 2 2 15,-3 0-1-15,5 0 0 0,-2 0 1 0,-3 2-18 16,-8 3 2-16,2 3-1 0,4-1 1 0,-4-3 17 16,1 0 2-16,1-2-1 0,-4 11 0 0,2-9-24 15,-3 3 0-15,6 1 0 0,10 3 0 0,-1-3-5 0,10-1 0 16,4-3 0-16,10 4 0 0,3 1-14 0,-3-1 0 16,5 3-1514-16</inkml:trace>
  <inkml:trace contextRef="#ctx0" brushRef="#br0" timeOffset="52504.18">18777 12155 225 0,'0'0'0'0,"0"0"0"15,-28-11 0-15,9 9 27 0,4 2 1 0,4-2 0 16,-2 0 0-16,2 0 11 0,5 0 2 0,1 2-2 16,1 0 2-16,-2 2 11 0,1 0 1 0,5 0 0 15,0 0 1-15,0 0-22 0,0 3 1 0,0-5-1 16,-2 2 2-16,2 0-13 0,0 0 1 0,-4 0-1 0,4 0 0 16,0-2-11-16,0 0 2 0,4 0-1 0,7 5 0 15,6-3-1-15,0 2 0 0,-2 0 0 0,5-4 0 16,1 0-5-16,-4 0-1 0,1 4 1 0,3-4 0 15,-4 0-5-15,-2 0 2 0,-2 3-2 0,4-1 1 0,5-2-1 16,-5 0 0-16,-6 0 0 0,12 0 0 0,5 0 3 16,-2 0 2-16,-2-2-2 0,3 2 1 0,8-7 18 15,-3-1-1-15,2 6 0 0,-1-5 2 0,5 5-13 16,-6 0 1-16,3 0 0 0,3 0 1 0,-8-3 4 0,-2 1 1 16,-2 0 0-16,4 2 0 0,-2 2 0 0,0 0 1 15,-2 0-1-15,-3-5 0 0,5 5-13 0,0 0-1 16,0 0 1-16,11 0 0 0,-5-4 6 0,-6 2 0 15,4 4 0-15,11 0 2 0,-2-4 0 0,-13 0 1 16,6 0 1-16,3 2-1 0,-7-2 0 0,-3-2-1 16,1 1 0-16,0 3 1 0,0-2-11 0,4 0 0 15,3-2 0-15,3 4 1 0,1-2 1 0,0-2 1 16,1 1-1-16,6 3 2 0,-4 0 12 0,-7-2 1 0,3-4-1 16,1 4 1-16,-5 2-6 0,1-2 1 0,-3-3-1 15,11 5 2-15,-9-6-6 0,5 0 0 0,2 4 0 16,8-5 1-16,-6 3 0 0,-2 4 1 0,4 0 0 15,4-4 1-15,-10-3-12 0,-1 1 1 0,1 0-1 16,0 1 1-16,-3 1-1 0,3-2 1 0,8-1-1 16,0 5 1-16,3 0-1 0,-7-2 0 0,4 0 0 15,7-1 1-15,-14-1 3 0,-5 2 0 0,3 2-1 16,1-3 2-16,-3-1 7 0,1 2 1 0,2-3-1 16,6 3 1-16,-2 0-9 0,2 0 0 0,0-1 1 15,4 1-1-15,0 2 2 0,-8-4-1 0,-2 3 1 16,0 1 0-16,-1-2-5 0,-3 4 1 0,3 0 0 15,1 0 1-15,4-6-2 0,-3 1 0 0,6 3 0 0,7 2 1 16,-6-2-2-16,-8-2 1 0,0 0 0 16,6-3 1-16,0 3-2 0,-13 4 0 0,7 0 0 0,-7-4 0 15,4-3 0-15,1 3 0 0,-3 4 0 0,11-4 0 16,-2 0 0-16,-6 1 0 0,6 3 0 0,2 0 1 16,-11-8-1-16,-6 2 0 0,0 1 0 0,4 5 1 15,2-2-1-15,-6-2 0 0,-2 0 0 0,-2 2 1 0,-1 2-1 16,-1 0 0-16,4-3 0 0,1-1 1 0,-3 2 0 15,0 2 0-15,-5 0 0 0,0-4 2 0,-1 2 2 16,-3 2 1-16,-3-2-1 0,8-1 2 0,-7 3 1 16,-3 3 1-16,-3-1 0 0,4-4 0 0,-1 2 4 0,-5 0 2 15,-3 0 0-15,8-3-1 0,-3 1-3 0,-3 2 1 16,0 0-1-16,-1-2 0 0,3 2 4 0,-6 0-1 16,0 0 1-16,4 0-1 0,1 0 8 0,-3 0-1 0,2 0 0 15,0 0 2-15,3 0-5 0,-1 0 0 16,-1 0 0-16,5-4 0 0,3 4-12 0,2 4 2 0,-4-2 0 15,8 0 0-15,-19-2-1699 0</inkml:trace>
  <inkml:trace contextRef="#ctx0" brushRef="#br0" timeOffset="53751.63">905 13484 677 0,'0'0'0'0,"36"-30"34"0,-27 19-23 0,1 3-2 15,1 4 1-15,4-1-1 16,15-5 1-16,9-1-10 0,-5-2 0 0,3 3 0 0,3-1 0 0,3 3-3 0,-8 1 1 16,8-1-1-16,-3-3 1 0,-1-2-1 0,0 3 1 0,-1 1-2 15,14 3 2-15,4 2 0 0,-1 1 1 16,8 1-2-16,1 2 2 0,-8 0 0 0,-5 2 0 0,1 3 0 15,2-1 1-15,1 0-2 0,6 3-1 0,7 3 1 16,10 3 1-16,-10-7 0 0,-8 5 0 0,7 6 0 16,-11-6 0-16,6 1-3 0,2 5 2 0,9 0-1 15,13 0 0-15,-2 0 1 0,-18-2 1 0,-3 2-1 16,-3 0 1-16,2-6-3 0,2 0 2 0,20 1-1 16,6 3 0-16,-10-2 3 0,-14-4 0 0,1-3 0 15,-1 5 0-15,18-3 4 0,0-2-1 0,17 1 1 0,0-3 0 16,-13-2 0-16,0 0 2 0,19 0-1 0,20 1 0 15,-127-3-547-15</inkml:trace>
  <inkml:trace contextRef="#ctx0" brushRef="#br0" timeOffset="64557.91">17437 13454 438 0,'0'0'0'15,"0"0"0"-15,0 0 0 0,-23-4 29 0,23 6 2 16,0-2-1-16,-5 2 0 0,5-4 0 0,0 0-1 16,0 4 0-16,0-2 1 0,0-2-19 0,0 2 2 15,0 2-2-15,7 2 1 0,-1-2-7 0,5-2-1 16,-2 0 1-16,10 2-1 0,9 3 1 0,-2-3 0 0,-3 0 0 16,9 2 0-16,-4 0 0 0,-4-1-1 0,-7-1 1 15,9 2-1-15,-7 0 1 0,3-2-1 0,-1 3 1 16,7-1-1-16,-6 0-2 0,-3 0 0 0,9 1 0 15,-3-3 0-15,-1 2 2 0,4-2-1 0,0 4 0 16,11 3 1-16,-1-5 16 0,-3-4 1 0,7 0 1 16,4 2-1-16,-8 5-2 0,-3-7 1 0,-3 4-1 15,2 2 1-15,-6 1-18 0,0-5 0 0,6 2-1 16,-2-2 1-16,3 3 33 0,-1-5 1 0,9 2 0 16,6-2 0-16,-4-2-11 0,-4 2 1 0,4 0 0 15,3 2 1-15,-8-2-3 0,-5-2-1 0,3-3 1 0,1 1 0 16,-5 0-3-16,-1 2-1 0,5-5 0 0,3 3 1 15,6 0 1-15,-6-1 0 0,8 1 1 0,3 0-1 16,-7 2-9-16,-6-7 1 0,-1 3-1 0,1 2 2 0,-1 2 0 16,-3-3 0-16,8 1 0 0,-2-4 1 0,1 1-9 15,-1 1 1-15,9-1 0 0,5-1 1 0,-3 4 1 16,-9-3 0-16,2 3 0 0,4 0 2 0,-10-3-5 16,-5 5 2-16,5-2-1 0,2-2 1 0,-3 1-4 15,7 3 0-15,3-2 1 0,3 0 0 0,-1-5-4 0,-5 1 0 16,0 1 0-16,4 5 1 0,-10-2 0 15,-5 2 1-15,0-2 0 0,5-3 0 0,0 3-3 0,-1 2 2 16,7-2-2-16,7-1 1 0,4-1-2 0,-7 2 1 16,0 2 0-16,1-3 0 0,-12 1-1 0,-3 2 2 15,6-4-1-15,-5 3 0 0,-2 3 11 0,7-2 0 16,2-2 1-16,9 4 0 0,-3 0-12 0,0 0 2 16,-3-4-2-16,-1 2 1 0,-7 2 10 0,-3 0 1 15,-3 0-1-15,2-5 0 0,-2 3-5 0,-2 2 1 16,3 5 0-16,1-5 0 0,5-3 1 0,-1 1 1 15,1 0-1-15,6 2 1 0,-2-4-6 0,-9 2 2 0,9 2-2 16,2 0 2-16,-10-2-4 0,-8 0 1 16,1 2-1-16,5-3 0 0,-3 1-2 0,2 2 0 0,-2-4 0 15,-2 4 1-15,10-2-1 0,1 0 0 0,4 2 0 16,2 0 0-16,-4-2 0 0,-9 0 0 0,2 4 0 16,5 0 0-16,-11 0-2 0,-2-2 1 0,-3 0-1 15,1 0 0-15,2 6-5 0,-3-6 0 0,3 2-1 16,-2-2 1-16,4 0 5 0,-5 0 0 0,3 0 0 0,4 0-1 15,-4 0 2-15,-3 0 1 0,5 3 0 0,-4-3 0 16,-3-3 0-16,1 3 1 0,-5 5 0 0,7-3 1 16,-9 0-1-16,0 2 1 0,-3-4-1 0,10 2 1 15,-5-2-1-15,-10 2 0 0,-1 3 1 0,5 1-1 0,-11-6-1470 16</inkml:trace>
  <inkml:trace contextRef="#ctx0" brushRef="#br0" timeOffset="66040.16">1606 14623 539 0,'28'-14'26'16,"7"1"0"-16,1 2 0 0,-1-10 0 0,-8 8 2 16,-3 5 0-16,4-3 0 0,8-8 0 0,-5 4-25 15,1 4 0-15,-4 1 1 0,6-7 0 0,-2 6 0 0,3 3-1 16,3 1 0-16,14 1 2 0,3-1-4 0,-5 3 1 0,6-6-1 15,-7 5 2-15,-8-3-1 0,-5 1 1 0,5-1 0 16,2 2 0-16,-9 1-2 0,5 3 0 0,6 0 0 16,7-2 1-16,3 2-2 0,1 2 2 0,4 0-1 15,-15-2 0-15,0-1-1 0,-2 1 0 0,-4 2 0 16,6 0 0-16,-4 0 0 0,-2 0 0 0,10 2 0 16,2 3 0-16,7-5 0 0,-6-2 0 0,4 4 0 15,-5-2 0-15,-1-2 0 0,-12-1 0 0,7 3 0 16,-2 0 1-16,-2 0 0 0,4 0 1 0,15 0-1 0,2-4 2 15,1 2 0-15,-14 2 0 0,-4 0 1 0,11-2 0 16,-13 2 4-16,-2 0 1 0,8 0-1 0,-4 0 1 16,9 0 12-16,-3 0 1 0,12 0-1 0,-3 0 1 15,-4 4-12-15,-7 3 1 0,-8 3-1 0,4-3 1 0,-2-7 6 16,-3 4 1-16,8 2-1 0,-1 1 0 0,2 1 0 16,1 1 0-16,5-3 0 0,1-2 0 0,-4 0-6 15,-3 3 1-15,-4 1 0 0,0-3 0 0,-6-1-12 16,0 0 0-16,14 2 0 0,5 3 0 0,-2-3 3 15,0-1 1-15,0 1-1 0,4 2 2 0,-15 1-7 0,-2-3 1 16,-2 1 0-16,4-1 1 0,-2-4-11 0,4 2 1 16,6 1 0-16,10-1 0 0,-3 2 7 0,-4 3 1 15,-5-7 0-15,-6 0 0 0,5 2 2 0,-5-1 1 16,0-1-1-16,4-2 1 0,0 2 5 0,3 2-1 16,12 0 1-16,3-2 0 0,-16 1 5 0,1-1-1 15,-3-2 0-15,3 2 0 0,-9 2-10 0,0-2 0 16,4 0 0-16,13 0 0 0,-4-4 4 0,0-2 1 15,4-2-1-15,-2 1 2 0,-9 3-6 0,-4-2 1 0,5-4-1 16,-5-3 1-16,4 2-2 0,-4 3 0 0,17-7 0 16,3 0 1-16,-7 9-4 0,-5-2 2 0,-5-1-1 15,-3-3 1-15,2 1 2 0,-11 3 0 0,3 0 0 16,6-7 0-16,-2 4 2 0,0 5 1 0,8 0-1 16,1 0 2-16,-3-1 14 0,-10 3 1 0,2-4 0 15,2 2 0-15,-11-1-9 0,-2 5 0 0,-2-4 0 16,0 0 0-16,4 0 11 0,2 1-1 0,-6 3 0 0,0 0 0 15,0-4-13-15,4 4 0 0,9 4-1 16,-2-1 2-16,-3-1-4 0,-2 2-1 0,-3 4 0 0,5 5 1 16,-12-11 0-16,4 0 2 0,6 5-1110 0</inkml:trace>
  <inkml:trace contextRef="#ctx0" brushRef="#br0" timeOffset="72642.64">9132 14598 1117 0,'0'0'0'16,"0"0"0"-16,0 0 0 0,0 0 22 0,0 0 0 15,0 0 0-15,0 0 1 0,0 0-24 0,0 0 1 0,0 0 0 16,0 0 0-16,0 0 0 0,0 0 0 0,33 21 0 15,-21-12 0-15,8-1 1 0,-1-1 1 0,2 1-1 16,3 3 1-16,4-3-3 0,-2-1 1 0,-3-5 0 16,-1 4 0-16,1 0-4 0,-1-1 0 0,2-1 1 15,1 0 0-15,-1-2-2 0,-7 0 1 0,9 3-1 16,-5-3 2-16,-4 2 1 0,3 0-1 0,-5-2 1 16,2 1 0-16,7-1 1 0,-3 0 1 0,-4-2 0 15,5 2 0-15,1 0-4 0,-1 0 1 0,-1 0 0 16,3 0 0-16,4 1 1 0,4-1 1 0,-4 0-1 0,6-2 1 15,-6 0 1-15,-2 0 0 0,-2-2 0 0,10 2 0 16,-6 0 1-16,-7 0 0 0,7 0 0 0,0-2 1 16,-4-1-2-16,-9 1 0 0,6 2 0 0,3-2 1 15,4 0 21-15,-11 0-1 0,4 0 0 0,7 2 1 0,0 0-7 16,0 0 1-16,6 0 0 0,-1-2 0 0,1-3-12 16,-6 3 1-16,0 4-1 0,6-2 2 0,-2-2-3 15,-6 0 2-15,0 0-2 0,6-2 1 0,-11 2-2 16,-3 2 0-16,10 0 0 0,4-2 0 0,-2-1 0 15,-2 1 2-15,4 2-2 0,2-2 1 0,1-2-1 16,1 2-1-16,-2 2 0 0,11 0 1 0,-6 0 0 0,-5-2 2 16,-1 4-2-16,7 0 1 0,-7-4 1 0,-1 0 0 15,-4 0 0-15,2-1 0 0,-2 3 20 0,4 3 0 16,2 1 1-16,5-2 0 0,0-2-9 0,-1 0 1 16,1 2 0-16,-1 2 0 0,1-2-4 0,-5-2 1 15,1 0-1-15,3 0 2 0,-5 0-9 0,-10 0-1 16,9 0 1-16,3 0-1 0,-1 0 1 0,0 0 1 15,3 0-2-15,10 0 2 0,-8 0-7 0,-1 0 0 0,1 0 0 16,6-4 0-16,-6 2-1 0,-5 2 0 0,3 0 0 16,-3-2 1-16,0-2 0 0,-1 2 0 0,-3 2 0 15,6 0 0-15,-2-3 0 0,5 3 0 0,2 0 0 16,2-4 0-16,-2 2 0 0,-5 0 0 0,3-2 0 16,1 2 0-16,-5-5 1 0,-7 3 1 0,-3 0-1 15,3-5 1-15,2 3 2 0,-2 2-1 0,-2-1 1 16,-2-1 0-16,4-3 8 0,4 3 2 0,-2 2-1 15,-2-5 1-15,4 3 3 0,-4 0 1 0,0-1-2 0,10 1 2 16,-5-1-2-16,-10 1 1 0,5 0-1 0,0 1 0 16,-4 3-3-16,-3-2 0 0,5 2 1 0,-7-7-1 15,3 5-7-15,-5 4-1 0,4 0 1 0,7-2 0 16,-4-2 9-16,4 4 1 0,0-2 0 0,4-1-1 0,2-1-12 16,-6 2 0-16,11-4 0 0,-5 4 1 0,-2-3 0 15,0 3 2-15,-2-2 0 0,9-2-1 0,-11-1-4 16,0 3 2-16,-2 2-1 0,4 0 0 0,-2 0 1 15,-3-1 1-15,5 1-1 0,3-2 2 0,1 0-2 16,-2 0 1-16,3-1 0 0,-1 1 0 0,2 2 0 0,-6 2 0 16,7-2 1-16,-1 2-1 0,-8-2-3 0,-2-3 2 15,-2 3-1-15,4 2 0 0,4 0-2 0,-11-2 0 16,3 2 0-16,4 0 1 0,0-2-1 0,-5 2 0 16,5 2 0-16,4-2 0 0,1 0 0 0,-3 0 0 15,6 0 0-15,-2 2 0 0,1 0-1 0,-7-2 1 16,0 0-1-16,6-2 1 0,-6 0-2 0,-7 2-1 0,7 2 1 15,0 0 1-15,-6-2 0 0,1-2 1 16,3 2 0-16,2 2 0 0,2 1-8 0,-2-3 1 0,4 0-1 16,2-5 2-16,-1 5-3 0,-3 2 1 0,2 1 0 15,2-6 0-15,-2 3 8 0,-4 3 0 0,-4-1 0 16,12-2 0-16,-12 0 1 0,-7 0 2 0,9 2-1 16,-7-2 0-16,-2 2 5 0,3 0 1 0,-1 0-1 15,3 2 1-15,1-1-2 0,-1-1 0 0,-1 2-1 16,7-2 1-16,0 0 3 0,-4 0 0 0,-3 0 0 15,5 1 1-15,-7-1 2 0,-2 0 0 0,9 0 1 16,-5 0 0-16,-1 0 0 0,-3 0-1 0,2 0 0 0,1 1 2 16,1-1-6-16,-6-2 1 0,2 0 0 0,5 2 0 15,-9 4-7-15,-1-6 1 0,-1 4-1 0,9-1 2 16,-3-3-4-16,2 0 1 0,-4 0-1 0,13 2 1 0,0 4-2 16,-5-4 0-16,10-2 0 0,5-2 1 0,-8 2-8 15,3 0 1-15,-6 0 0 0,12 0 1 0,-5 0 0 16,-1 0 0-16,-1 0 1 0,4 0 0 0,-3 0 0 15,-1 0-1-15,-2 0 0 0,2-4 2 0,2 2-5 16,1 2 1-16,1 6-1 0,5-6 1 0,2 0 8 16,-9 0 0-16,5 2 0 0,2 0 0 0,-3 0 3 15,-10 1 0-15,4 3-1 0,1-4 2 0,1 0-4 0,-6 3 1 16,6 1-1-16,-6-2 1 0,6 0 3 0,-6 1 1 16,11-3-1-16,0 0 2 0,-1 2-2 0,-3 0 1 15,3 3-1-15,7-7 1 0,-6 2-5 0,-11 2 0 16,0-2 0-16,8-4 1 0,-6 2-2 0,-2 2 0 15,4 0 0-15,-2-2 1 0,3-2 0 0,1 2 0 16,2 2 0-16,5 1 0 0,-2-3 1 0,-5 0 0 0,3 0 0 16,4 0 0-16,-7 0-1 0,-2 0 0 0,-4 2 0 15,0-2 1-15,4 0-1 0,-8 2 0 0,8 2 0 16,-2-4 0-16,2 0 0 0,-4 0 1 0,4 0 0 16,9-4 1-16,-7 4 0 0,3 2 1 0,4 2-1 15,2-6 2-15,-9 2-4 0,-2 2 0 0,-2-2 0 16,5-2 1-16,-3 0-1 0,0 2 0 0,-4 2 0 15,0 0 1-15,2-2 2 0,-2 0 2 0,8 2-2 0,1 0 2 16,-5 1 1-16,0-1 2 0,7 4 0 0,-1 0 0 16,-1-1-6-16,-9-1 1 0,4 0-1 0,2 0 0 15,-2 3-1 1,-8-7 1-16,4 4 0 16,4-2 0-16,-4 2 3 0,118 16 19 0,-107-18-20 0,4 2 1 0,6 0-1 0,-8 0-4 15,-3-4 2-15,-3 0-2 0,3 0 1 0,-5 0-2 16,-3 3-1-16,6 1 1 0,-6-2 1 0,5 0 0 15,-3-2 0-15,6 0 0 0,5 0 0 0,-2 2-11 32,-7 2 0-32,5 1 0 0,6-5-1 15,-6 2-1-15,55 2-24 0,-59-4 18 0,-3 0 0 0,2 2 0 0,-2-2 1 0,3-2 17 32,-1 2 1-32,9 4 0 0,2-4 0 0,-2-2-2 15,75 2 1-15,-84 0-1 0,1 0 0 0,1 0 0 0,-6 0 0 16,7 0 2-16,-3 0 0 0,0 0 0 0,-1-2 0 0,1 4 2 0,0 0 0 15,5 0-1-15,0-2 1 0,-5 0-2 0,-2 0 0 16,0 0 0-16,-2 0 0 16,-2 0-7-16,-2 0 1 0,-2 0-1 0,-1-2 0 0,3 0-3 0,-2 4 1 31,1 5-1-31,-5-5 1 0,1-4 6 16,3 0 1-16,42-3 2 0,-44 3 5 0,1 2 1 0,5-2-1 0,-2 0 18 0,-4 0 0 0,1 4 0 15,5-2 0-15,-4-2-10 0,-5 0-1 0,0 2 0 16,7-2 2-16,-2-1 3 0,-7 1 0 0,0 0-1 15,5 2 1-15,-5 0-10 0,0-2 0 0,0 0-1 16,2 0 2-16,-1 0-6 0,-6 2 2 0,6 0-1 16,-1-5 1-16,2 5-3 0,-2-4 1 0,0 0 0 0,1 2 0 15,3 0-3-15,-8 0 0 0,4 2 0 16,5 0 0-16,-5-5-4 16,-2 5 1-16,-2 5-1 0,15-5 2 15,-1 4-7-15,57 23-17 0,-84-27-1707 0</inkml:trace>
  <inkml:trace contextRef="#ctx0" brushRef="#br0" timeOffset="73596.32">1858 16352 1054 0,'0'0'0'0,"0"0"0"0,0 0 0 0,0 0 47 15,0 0 1-15,0 0-1 0,0 0 0 0,34-4-55 16,-23 2 1-16,4-1-1 0,6-1 2 0,3-2-17 16,-1-1 2-16,-1 3-1 0,6-9 0 0,4 7 21 15,2 2 1-15,16-3-1 0,6-1 1 0,-11-1 0 0,4 1 0 16,0-1 0-16,-1 1 1 0,-6-1 0 0,-1-1 1 16,-2-1 1-16,4-2-1 0,-2 3 0 0,12 1 2 15,10-4-2-15,3 1 1 0,-4-1 1 0,-17 0 0 16,5 0-1-16,-5-1 2 0,0 1-5 0,-6 2 0 15,6-2 0-15,4-4 1 0,3 9-1 0,8-1 0 16,-5 1 0-16,8-5 0 0,-16 3-2 0,-11 1 1 16,1 1-2-16,-3-3 2 0,-2 0 1 0,-1 3 0 15,1 1 0-15,-9-1 0 0,10 1 17 0,-10 3 0 16,9 0 0-16,7-2 0 0,-9 1 8 0,2 3 2 0,-4 4 0 16,15-2 0-16,-6-2-17 0,-5 2 0 0,-4 0 0 15,6 4 2-15,-6 1 0 0,0-3 0 0,8 0-1059 16</inkml:trace>
  <inkml:trace contextRef="#ctx0" brushRef="#br0" timeOffset="74544.88">6138 15931 489 0,'-4'-2'0'0,"-7"-5"0"16,-6-3 0-16,10 8 76 0,1 6 0 16,-5 0 1-16,-4-10 0 0,9-1-40 0,-1 5 1 0,7 4-1 15,-4 1 2-15,-3-3-60 0,7 0 2 0,0 0-1 16,0 0 1-16,0 0-12 0,0 0-1 0,0 0 1 15,0 0-1-15,7 2 2 0,-7 2 1 0,4 0 0 16,9 0-1-16,6-1 7 0,-6 1-1 0,4 2 1 16,11 1-1-16,-2-1 1 0,-7 0 0 0,-1 1 0 15,1-1 0-15,-2-2 9 0,2-1-1 0,-4 1 0 16,7 0 2-16,-1 0-2 0,-1 1 1 0,1-1-1 0,3 0 1 16,4 2 14-16,0 3 1 0,-1 2-1 0,16-5 1 15,-2 0 3-15,-2 1 1 0,10-1-1 0,1-2 1 16,-1 5 14-16,-8 1 0 0,-7-1 0 0,5-5 0 0,4 5 4 15,-3 1 0-15,5 3 0 0,9 0 0 0,6 0 5 16,-2 1 0-16,9 3 0 0,-5-6 1 0,-6 0-5 16,0 2 1-16,-3-1-2 0,10 1 2 0,3-2 4 15,7-3 1-15,11 3 0 0,-3-3 0 0,-12-1 0 16,-2-1 0-16,-5 0 1 0,19-1 0 0,5 1-6 16,-2-2 0-16,0-2-1 0,-1 1 1 0,-16-1-5 15,10 0 1-15,22 0 0 0,4-2 0 0,-9-2-13 0,-12 2 1 16,-3 6 0-16,9-6 0 0,9 0 8 0,-9 0 1 15,9 4-2-15,-3 1 2 0,-10-1-18 0,-3 0 1 16,16 0 1-16,8 1-1 0,-10-3-2 0,-16 2-1 16,5 2 1-16,4-1 1 0,6-3-7 0,5 0 0 15,-7 2 0-15,7 3 0 0,-9-3 2 0,-2-2-1 0,19-2 0 16,5 0 2-16,-17 0-2 0,-14-2 1 0,5 0-1 16,17 0 1-16,-2-1 5 0,-11 1 1 0,-6 0-1 15,6 0 1-15,-6 0 4 0,-3 0 1 0,16 0 0 16,4 0 0-16,-13-1 4 0,-9 3 1 0,-2 0-1 15,7-4 0-15,4 4-6 0,2 2 1 0,-2-2-1 16,-2-2 2-16,-9 0-4 0,-10 0 0 0,6 2 1 16,21 0-1-16,-10-4-1 0,-11 2 1 0,4 2-1 15,-10-3 2-15,4-1 16 0,-3 0 0 0,10 0 0 16,10 2 1-16,-9-1-7 0,-10-1 2 0,2 0 0 0,-5-2-1 16,-4-1 0-16,1 1 0 0,14-1 1 0,5 1-1 15,-14-5 1-15,-1 1 0 0,-1 1-1 0,-6-1 1 16,-4 3 6-16,-4 3 0 0,10-2 1 0,5-3 0 15,-5 1-9-15,-6 1-1 0,-1 1 0 0,1 2 1 0,-6 4 6 16,-5 0 1-16,-2 0 0 0,-3-3 0 0,8 8-19 16,-1 3 1-16,2 1-1 0,11-3 1 0,-60-6-1314 15</inkml:trace>
  <inkml:trace contextRef="#ctx0" brushRef="#br0" timeOffset="77095.17">11111 9321 138 0,'0'0'0'0,"0"0"0"0,0 0 0 0,0 0-3 0,-23 0 2 16,12 0-1-16,0 0 1 0,1 2 0 15,3-2 0-15,3 0-1 0,2 0 1 0,-5-2 9 0,3 2 1 16,-2-4-1-16,1-1 1 0,-5 3 19 0,5 2 0 0,-1 0 0 15,-1-4 0-15,-3 4-26 0,8-4 1 0,-7 2-1 16,7-3 1-16,-7 3 14 0,3 0 1 0,-1-2-1 16,3 2 1-16,-7 2-8 0,5 0 0 0,2-2 0 15,4-1 0-15,-3 3 4 0,-1 0 0 0,-2 0 1 16,1 0-1-16,-1 0-6 0,-1-2 0 0,1 0 0 16,2 2 1-16,-7 0 1 0,7 0 0 0,-3 0 0 15,5 0 2-15,-6 0-5 0,1 0 2 0,3 0-1 16,-3 0 1-16,1 0-4 0,0 0 0 0,1 0 1 15,-1 4 0-15,-5-1-4 0,7-3 0 0,-3 0 0 0,3 2 1 16,-2 4-2-16,-1-6 1 0,3 0-1 0,2 0 1 16,-3 0-2-16,-1 0 1 0,-5 0 1 0,5 2-1 15,2 3 3-15,-1-1 1 0,-1 0-1 0,6-4 2 0,-2 4-2 16,-3 3 1-16,1-7-1 0,2 4 1 0,-2 2 3 16,-1 3 0-16,-1-7 0 0,4 2 1 0,2 0 19 15,-9 1 0-15,7-1 0 0,2 2 1 0,0-1-5 16,-4-5 1-16,-1 2 0 0,3 0-1 0,2 0 25 15,0 2-1-15,0-4 0 0,-4 0 1 0,4 4-5 0,0-4 1 16,0 0-1-16,0 0 1 0,-4 5-6 0,2 1 0 16,-3-6 1-16,5 2-1 0,0 0-8 0,-6-2 1 15,6 0-1-15,-5 0 1 0,5 0-7 0,0 0 1 16,0 0 0-16,0 0 0 0,0 0-6 0,0 0 0 16,0 0 0-16,0-2 1 0,0 0-2 0,0 2 0 15,0-4 0-15,5-3 0 0,6-7-7 0,-1-6 1 16,3-5-1-16,9-18 0 0,6 1 7 0,-7-1 2 0,3-3-1 15,3-14 0-15,-1 11 4 0,-2 2-1 0,14-2 1 16,3-6 0-16,7 2 1 0,-8 2 1 0,5-19-1 16,9-9 0-16,-13 3-2 0,-3 3 0 0,8 5 1 15,-4-10-1-15,-1-1 3 0,4 2 1 0,5-5-1 16,6-10 1-16,4 18-5 0,-9 6 2 0,1 2 0 16,3 0-1-16,-1-2-4 0,-9 2 1 0,15-9-1 15,9-5 2-15,-69 80-1890 0</inkml:trace>
  <inkml:trace contextRef="#ctx0" brushRef="#br0" timeOffset="88054.62">19028 8672 690 0,'0'0'0'0,"0"0"0"0,0 0 0 0,-45-93 454 0,45 86-383 0,0-5 1 0,0 5-34 16,0 3 1-16,0 2-1 0,0 0 2 0,4 0-47 0,-4 2 0 15,7 0 0-15,3 4 1 0,-10-4-1056 0</inkml:trace>
  <inkml:trace contextRef="#ctx0" brushRef="#br0" timeOffset="105939.46">18631 16847 1030 0,'-32'-19'74'0,"23"13"0"0,0-1 0 0,-8-1 0 0,7-1-70 16,3 5 1-16,1 4-1 0,-5 0 2 0,7-2 15 16,2 2 2-16,-3 0-1 0,-1 0 1 0,-1 2-23 15,-1 2 0-15,1 1 0 0,1 7 0 0,-5 3 0 0,7 2 0 16,4-2 0-16,-7 9 1 0,7 1-1 0,-4-1 1 16,4 1 0-16,4-2 0 0,-4 3 1 0,7 2 1 15,-7-3-1-15,11 3 1 0,-5-3-2 0,5 3 0 16,4 4 1-16,-2 6 0 0,4 0 3 0,-2-4 1 15,8 0 0-15,3-4 0 0,-2-2 2 0,-1-5 1 16,5-4-1-16,5-2 1 0,-8-4-1 0,-5-4 1 0,5-3-1 16,-1 2 1-16,0-5-5 0,-5-6 2 0,-6-1-1 15,4 2 1-15,-6-4-1 0,-1-3 0 0,1 1 1 16,0-9-1-16,2-7 13 0,2-1 1 0,-13-3-1 16,-2-10 1-16,0-5 16 0,0 3 0 0,-6 2 0 15,1-1 0-15,3 5-5 0,-4 7 1 0,-9-5 0 16,4-4 0-16,-6 2 0 0,4 4 2 0,-2 0-2 15,8-2 2-15,-3 5-7 0,-8 3 0 0,3-1-1 16,3-3 1-16,-3 3-2 0,-3 1-1 0,1 3 1 16,2 4 1-16,2 0-3 0,-2 4 1 0,-2 7-1 0,11 1 2 15,-1 1-16-15,1 0 3 0,-3 2-2 0,9 4 1 16,4 0-10-16,-4 0 0 0,0-2-1786 0</inkml:trace>
  <inkml:trace contextRef="#ctx0" brushRef="#br0" timeOffset="106154.05">19077 16750 1130 0,'0'0'0'0,"0"0"0"0,0 0 0 0,5 0 32 0,-1 0 1 16,-2 2-1-16,-2 4 1 0,4-2-32 0,-1-4 1 16,1 0 0-16,-4 9 1 0,6 6-5 0,5 0 2 15,-5-3 0-15,9 7 0 0,-2 7-20 0,7-5 0 16,-7-4 0-16,4 0 0 0,-2-6 19 0,-2 2 1 15,2 6-2-15,4-2 2 0,0 0 17 0,-6-2 1 16,-2 0-1-16,6 2 1 0,0 0 2 0,-10-5 0 0,3 1-990 16</inkml:trace>
  <inkml:trace contextRef="#ctx0" brushRef="#br0" timeOffset="106304.19">19060 16348 1218 0,'0'-2'0'0,"0"-1"0"16,-11-7 0-16,-1-1 50 0,3 1-1 0,7 5 0 0,-2 3 2 15,-3-2-12-15,3 0 2 0,4 2-1 0,0-1 0 16,0 3-1224-16</inkml:trace>
  <inkml:trace contextRef="#ctx0" brushRef="#br0" timeOffset="106539.71">19266 15786 1218 0,'0'0'0'16,"0"0"0"-16,7 3 0 0,1 14 53 0,1 4 0 16,6-2-1-16,2-2 1 0,0 4-16 0,-2 3 1 15,2-1-1-15,1 7 2 0,-1 2-25 0,-7 4 1 16,6 8-1-16,1 7 1 0,2-4-11 0,2-4 1 15,1-1-1-15,-1 11 1 0,-1-8 3 0,-1-11 0 16,5-2-1-16,-1-2 2 0,5-5-6 0,0 3-1 0,0 6 0 16,4 0 0-16,3-4-2 0,-14-7 1 0,0-2-1275 15</inkml:trace>
  <inkml:trace contextRef="#ctx0" brushRef="#br0" timeOffset="106889.99">18837 17557 1499 0,'-4'0'86'0,"-9"-2"-50"16,2 0 0-16,7 2 0 0,4 0 0 0,0 0-12 15,0-2 2-15,0 0 0 0,19-15 0 0,18-13-18 16,1-4 1-16,5 0 0 0,-2 0 0 0,2-6 28 16,6-1 1-16,13-3-1 0,1-7 1 0,-1 4-11 15,-2 6 1-15,2 3-1 0,-6-6 1 0,0 3-3 0,-2 7 1 16,4 0-2-16,8 0 2 0,-6 0-9 0,-4 2 1 16,0 2-1-16,-5-4 1 0,-8 3-6 0,-8 5 1 15,3 1 1-15,-3-3-1 0,-3 7-10 0,-4 6-1 16,0 2 0-16,-1-2 1 0,-3 4-3 0,-2 5 0 15,-1 4 0-15,7-2 0 0,-11-1-10 0,-6 3 1 16,-5 9-1-16,5 3 1 0,-11-10-1732 0</inkml:trace>
  <inkml:trace contextRef="#ctx0" brushRef="#br0" timeOffset="107161.46">19086 17594 1619 0,'-2'0'67'0,"-22"4"-22"0,7 0 1 0,13-2-1 16,4-2 1-16,0-4-24 0,4 0 2 0,2 2 0 16,40-28-1-16,9-15-24 0,1-2 0 0,0 5 0 0,4 6 1 15,-11-5 0-15,-4-3 0 0,7-9 0 0,4-7 0 0,-3 7 6 16,-3 12 2-16,8 1 0 0,8 2 0 15,-10 8 7-15,-11 2 0 0,0-3 0 0,-6 3 1 0,0 2 2 16,-5 3 0-16,5-3-1 0,-12 5 1 0,1-4-14 16,0-3-1-16,-2-4-1599 0</inkml:trace>
  <inkml:trace contextRef="#ctx0" brushRef="#br0" timeOffset="108863.48">19049 16295 665 0,'0'0'0'16,"0"0"0"-16,0 0 0 0,0 0 158 0,0 0 0 16,0 0 1-16,0 0-1 0,-23 21-154 0,23-21 1 15,0-2-1-15,-4 0 2 0,4 2-6 0,-3 0 1 16,-1 0-1-16,4 0 1 0,-4 0-9 0,4 0 0 16,0-3 1-16,0 3 0 0,-2 0-8 0,-3 0 1 0,5-2-1 15,-4 0 2-15,4 2 10 0,-2 0 1 0,-2 0 0 16,4 0 1-16,-3 0-1 0,-1 0 0 0,4 0-913 15</inkml:trace>
  <inkml:trace contextRef="#ctx0" brushRef="#br0" timeOffset="109740.08">19105 15948 489 0,'0'-2'0'0,"0"0"0"0,5-9 0 16,1 3 66-16,5 3 1 0,-7-3 1 0,-2-1-1 16,-2 3-29-16,0 2 1 0,0 4 1 0,0 0-1 0,0 0-36 15,0 0 1-15,0 0-1 0,-2 0 0 0,2 0 0 16,0 2 0-16,0 2-1 0,2 2 2 0,2 1-4 16,7-1 1-16,-4-4 0 0,3 11 0 0,8 8 0 15,-1 5 1-15,-2 4 0 0,2 4 0 0,0-2 3 0,-4-3 2 16,2 7-1-16,2-2 0 0,-10-2 19 15,3-4 1-15,1 2-1 0,6-3 0 0,-2 3-13 0,-4-4 0 16,-2 6-1-16,6-7 2 0,-5-6 3 0,-3-2 1 16,3 2 0-16,1 3 0 0,0-3-6 0,-5-6 1 15,7-3 0-15,-8 5 0 16,1-4 10-16,5-5 1 0,-7 0-1 0,-4 1 2 0,4-3-6 0,-4-2 0 16,0-2 0-16,0 0 0 0,0 0 0 0,0 0 0 15,0 0 0-15,0 0 1 0,0 0 2 0,0 0 0 0,0 0 1 16,-4-4-1-16,4 0 0 0,-4-3 1 0,4-1-1 15,-7-11 1-15,-3-7 0 0,-3-1 0 0,-2-1 1 16,8-4-1-16,-4 4-3 0,1 5 0 0,-1 0 0 16,5-7 1-16,-5 2 5 0,0 3 0 0,0-3 0 15,-6-2 0-15,6 0 1 0,1 3 0 0,3-5 0 16,-3-4 0-16,-1 6-1 0,-2 9 2 0,9 2-1 16,-3 0 1-16,-4 4-16 0,5 4 2 0,6 5-2 15,0-1 1-15,0 3 8 0,-4 4 2 0,4 0-2 0,0 0 1 16,0 0-10-16,4 0 1 0,-4 0-1 0,0 2 0 15,0 2-1-15,0 1 0 0,0-3 0 0,6 8 1 16,12 14-11-16,-1 3 0 0,-2 3 0 0,6 17 0 16,-1-2 0-16,-10-5 1 0,5 0 0 0,-2-1 0 0,-2-7-1 15,0-3 1-15,-1 1 0 0,6 6 0 0,-8-8-1 16,3-5 0-16,0 1 0 0,-1-1 0 0,-3-4 0 16,1-6 0-16,-6 2 0 0,3-2 0 0,-5-7-1 15,2-4 0-15,2 0 0 0,-8-2 0 0,4 0 1 16,0 0 0-16,0 0 0 0,0 0 0 0,0 0 0 15,0 0 0-15,0 0 0 0,-7-6 0 0,1-5 1 0,-5-4 1 16,7-2-1-16,-13-15 2 0,-7-10 14 0,3 4 1 16,8 4 0-16,-2 0 0 0,2 0 5 0,-6 2-1 15,1-2 1-15,1-7-1 0,7-1 3 0,-3 3 1 16,-2 5-2-16,2 0 2 0,2 5-3 0,7 10 0 16,-3 4 1-16,3 2-1 0,-2 4-7 0,3 5 0 15,-1 6-1-15,4 0 1 0,0-2-1 0,0 0-1 0,0 0 1 16,7 11-1-16,-1 6-6 0,3 2 1 0,-3 2-1 15,11 37 1-15,0 3-9 0,1-1 1 0,-1-5 0 16,4 3 0-16,-4-5-1 0,1-4 0 0,-3 2 0 16,6 6 0-16,3 3-1 0,-1-3 1 0,-1 7 0 15,3 2 0-15,-1-13-22 0,0-6-1 0,4 0-2084 16</inkml:trace>
  <inkml:trace contextRef="#ctx0" brushRef="#br0" timeOffset="110252.34">19112 16811 124 0,'0'-2'0'0,"0"0"0"0,-7 0 0 0,7 2-94 16</inkml:trace>
  <inkml:trace contextRef="#ctx0" brushRef="#br0" timeOffset="110448.81">18830 16201 1255 0,'-4'0'0'0,"4"0"0"15,-2-6 0-15,-2 3 10 0,-1 3 2 0,3 0-1 16,2 3 0-16,0-3-59 0,2-3-1 0,3-1 1 16,-1 4 0-16,-4 0-782 0</inkml:trace>
  <inkml:trace contextRef="#ctx0" brushRef="#br0" timeOffset="111545.22">18931 16154 1356 0,'0'0'0'0,"0"0"0"0,0-15 0 0,-4 9-63 16,2 4 2-16,2 2-2 0,0 0 1 0,-4-2 81 15,4 0 0-15,0-3 0 0,0 1 2 0,0 2 14 16,0 0 2-16,-5 0-1 0,3-3 1 0,2 5-15 15,0 3 0-15,-4 1 1 0,4 4-1 0,-7 3 9 16,3 2 2-16,-2-3-2 0,6 1 2 0,-5 0-11 16,5-3 2-16,-2-2-2 0,2-6 2 0,0 3-8 0,0-3 1 15,-4 0-2-15,4 0 2 0,4 0-12 0,-2-3-1 16,3 3 1-16,1-6 0 0,-2 0 1 0,3-3 1 16,-3 1-2-16,3-7 2 0,8-4 1 0,-7 2 1 15,3 6 0-15,0 0 0 0,-7 5-5 0,-2 4 1 16,2 4-1-16,1 0 1 0,-3-2-1 0,-2 0 2 15,0 0-2-15,4 0 2 0,-4 0 2 0,4 0 1 0,-4 0-1 16,0 2 0-16,0 5-3 0,0-1-1 0,0-2 1 16,3 7-1-16,3 6-4 0,-2 2 2 0,3 2-2 15,4 5 1-15,-11-26-1409 0</inkml:trace>
  <inkml:trace contextRef="#ctx0" brushRef="#br0" timeOffset="113471.57">17304 16416 1532 0,'-2'0'0'0,"-6"0"0"0,-3 0 0 15,0 4 44-15,2 4 1 0,1 3-1 0,-1 0 1 16,1-1-15-16,1 3 1 0,3 4 1 0,-2 19-1 16,-1 5-30-16,1 1 2 0,6 9-1 0,0 5 0 0,0-5-2 15,0-5 1-15,0 3-1 0,6 4 1 0,1-6 2 16,3-2-1-16,-3 6 0 0,3 8 1 0,5-5 1 15,3-8 0-15,-5 1 1 0,2-7-1 0,-3-8 1 16,-1-8 0-16,4-3 1 0,-2 0 0 0,2-12-2 16,-2-5 1-16,-2 0-1 0,-1 3 1 0,3-7-1 15,2-5 1-15,-8 1-1 0,8-6 1 0,4-12-1 16,7-1 1-16,-2-3-1 0,8-10 1 0,-11-6-1 0,-2-1 0 16,3 1 1-16,4 1-1 0,-9 9 4 0,-4 3 1 15,2-1-1-15,-2-6 1 0,-3 0-8 0,1 2 1 16,0 2 1-16,2 4-1 0,-3 5 9 0,1 1 0 15,-4 3 1-15,8-2-1 0,-2 0-8 0,4 4 2 16,-7 6-1-16,-5 5 1 0,5 1 4 0,-3 5 0 16,4 0 0-16,-5 3 1 0,1 1-10 0,1-2 1 0,-1 0-1 15,3 9 1-15,3 1 3 0,7 1 1 0,-12 0-1 16,9 4 2-16,-8 0-1 0,2-2-1 0,-1-5 1 16,-3 1-1-16,-1-2-3 0,-2-5 1 0,-1-2-1 15,-3 2 2-15,0 0-3 0,0-1 0 0,0-1 0 16,0 0 1-16,0 0-1 0,0-2 0 0,0 0 0 15,0-2 0-15,-3 0-1 0,-1 2 1 0,4 0 0 16,-6-7 0-16,-3-5 4 0,3-3 2 0,-1-2-2 16,3-26 2-16,-7-10 7 0,5 4 2 0,6 4 0 0,-2 5-1 15,-3 2-10-15,5 4 0 0,0 2-1 0,-4-11 2 16,4 5 14-16,4 6 1 0,-4 2 0 0,0 3 1 16,5 3-11-16,-3 5 0 0,4 2 0 0,-6-4 0 15,2 6 6-15,5 5-1 0,-5 3 1 0,2 5 0 16,-4 0-9-16,0 0 0 0,0 0 0 0,0 0 1 0,7 2-2 15,-3 0 0-15,-2-3 0 0,7 6 1 0,1 1 2 16,1-2 1-16,-2-2-1 0,12 2 1 0,-4 2-14 16,1 5 2-16,-3-3 0 0,-2 1 0 0,-3-3-12 15,-5-2 2-15,-1 0 0 0,2 0-1 0,1 0 4 0,-3 0 1 16,-2-2 1-16,-2 5-1 0,0-1 8 16,0-2 0-16,0 0 0 0,9-2 0 0,-1-2 1 0,-3 0 0 15,-1-2 0-15,2-7 0 0,7-10 6 0,2-3 1 16,-4-3-2-16,2-9 2 0,-5 4 1 0,-5 6 1 15,3 1-1-15,3-5 1 0,-3 7-5 0,-2 6 1 16,3 2-2-16,-1-2 2 0,1 2-4 0,-7 2 0 16,0 4 0-16,4 5 1 0,0-4-3 0,-2 3 0 0,-2 3 0 15,0-4 1-15,7 4-2 0,-3 0 1 0,-4-3 0 16,0 1 0-16,7 2-3 0,3 2 2 0,-10 0-1 16,5 0 1-16,1 0-1 0,0 2 1 0,3 2-2 15,-2 1 2-15,-3-1-2 0,-2 2-1 0,2-4 1 16,3 3 1-16,3-1 0 0,-3 2 0 0,-1 1 0 15,-1-1 1-15,5-2-2 0,-3-2 1 0,-1 3-2 16,5-3 2-16,0-2 1 0,-5 0 1 0,-2-2 0 16,3-5 0-16,4 1 1 0,-1 0 0 0,-3 3 0 15,8-7 0-15,2-11 3 0,-4-3-1 0,2 3 0 0,-2-7 2 16,-3 1-5-16,1 1 1 0,0-4-1 0,-5 1 1 16,-1-1-1-16,1 2 0 0,-6 3 0 0,7 1 0 15,-3 1 1-15,-4 2 0 0,-4 2 0 0,4 2 2 0,0 4-1 16,-3 6 1-16,-1 1 1 0,4 6-1 15,0 0 2-15,0 0-1 0,0 0 1 0,0 0-1 0,0 0 1 16,0 0-1-16,0 0 0 0,0 6 1 0,-6 1-1 16,6 3 1-16,-5 3-1 0,5 11 1 0,5 3-1 15,1-1 1-15,-6-3-1 0,7-4 1 0,-7-2-4 16,4-6 1-16,0-1 0 0,3 1 1 0,-3-2-4 0,-2-5-1 16,2-2 1-16,3 0 0 0,-1 0-11 0,3-2 0 15,-7-2-1-15,-2 0 1 0,6 0 7 0,-1 2 1 16,-5 0-1-16,6-4 1 0,5-3-3 0,-3-1 2 15,-1-1-1-15,-1-10 0 0,1-11 1 0,-1-2 0 16,-2-4 1-16,3-4-1 0,-3 4 5 0,-8 4 1 16,4-2-1-16,-7 0 2 0,-3 4 3 0,3 0 1 0,1-6-1 15,-3-6 2-15,-4 1 3 0,-2-3 0 0,2 1 0 16,3-4 0-16,-3 5-2 0,-6 12 1 0,6 2-1 16,2 3 1-16,0 4 0 0,5 4 0 0,-1 4 0 15,-1 6 1-15,6 1-2 0,-3 2 1 0,3 4 0 16,-2 2 0-16,4 2 0 0,0-2 0 0,0 0 0 15,0 3 1-15,0 1-2 0,0 3 1 0,0 1 0 16,0 35 0-16,0 10 0 0,0-2 0 0,11 3 0 16,-5-3 1-16,5-11-6 0,-5-3 2 0,5 3-2 15,6-6 2-15,0-4-4 0,-2-4 1 0,-2-1-1 16,9 1 0-16,-5-2-1 0,-2-7 1 0,-2 2-1 0,8-2 2 16,1-2-3-16,-9-2 1 0,4-4 0 0,4-3 0 15,-6-6-1-15,-4-2 1 0,2-2-1 0,4-6 1 16,0-1-1-16,-6-2 0 0,0-1 0 0,4-10 0 0,-2-3 0 15,4 2 0-15,-2-7 0 0,-2 6 1 0,-3 3 1 16,-3-4-1-16,4-5 0 0,-7-4 0 0,-2 0 1 16,-2 0 2-16,4-5-1 0,-4-5 0 0,0 3 5 15,-4 7 1-15,-2-4-1 0,-1 4 1 0,3 4-8 16,2 9 1-16,-7 4 1 0,3 0-1 0,-1 6 1 16,7 5 1-16,0 6-1 0,-6 0 1 0,1 0-4 0,5 0 0 15,0 2 0-15,0 5 2 0,0 1-2 0,0-2 0 16,0 1 0-16,0 10 1 0,11 4-1 0,0 0 0 15,2-1 0-15,-2-3 0 0,6-5-3 0,4-3 2 16,5-3 0-16,2-4 0 0,2-4-3 0,2-4 0 16,7-5 1-16,1-14-1 0,-1 3-1 0,-5 3 0 15,3-2 1-15,-1-11-1 0,-3 4 1 0,1 5-1 16,-2-2 1-16,0-14-1 0,3 3-14 0,-7 4 1 0,6 0-1 16,5-10 1-16,-5 8-1 0,-2 0 0 0,-4 0 0 15,6-4 0-15,-6 6-2 0,-6 8-1 0,-5 3-1954 16</inkml:trace>
  <inkml:trace contextRef="#ctx0" brushRef="#br0" timeOffset="113965.67">18234 16756 1243 0,'0'-2'0'15,"0"0"0"-15,2 0 0 0,2 2 69 0,7 0 1 16,-5-3 0-16,5-3 0 0,0-5-25 0,-9-1 0 0,7-1 0 16,12-21 1-16,7-4-27 0,0 1 1 0,2 6-1 15,-2-3 2-15,6 2-23 0,5-2 1 0,6-9 0 16,8-6 1-16,-1-2 7 0,-3-4 1 0,-4-11 0 15,5-11-1-15,-9 9 16 0,-3 7-1 0,1-3 1 16,0-4-1-16,-5 4 2 0,-2 3 1 0,2-5-1 16,5 0 1-16,-5 6-9 0,-1 13-1 0,-5 7 1 15,6 6 0-15,-13 6-14 0,-4 7 0 0,5 4 0 16,2-2 2-16,-7 0-5 0,-2 6 1 0,-2 5 0 0,2 1 0 16,-5 3-6-16,-3 4 0 0,-7 0-1537 0</inkml:trace>
  <inkml:trace contextRef="#ctx0" brushRef="#br0" timeOffset="114296.45">18564 16637 1281 0,'0'-7'0'0,"11"-3"0"16,17-24 0-16,4-4 62 0,2-3 1 0,7-10-2 16,-2-2 2-16,0-2-25 0,-1-7 0 0,7-12 1 15,0-9-1-15,3 4-31 0,-1 9-1 0,9-2-1278 16</inkml:trace>
  <inkml:trace contextRef="#ctx0" brushRef="#br0" timeOffset="115667.72">19165 15106 590 0,'0'0'0'0,"0"0"0"15,0-11 0-15,5-3 97 0,-3-1 1 16,2 0 0-16,-4 0-1 0,2 2-65 0,3-2 0 0,1 0 0 16,-6-4 0-16,0 0-30 0,4 2 1 0,-4 4-1 15,5-2 1-15,-3 1-3 0,-2 1 0 0,0 2 0 16,0 1 0-16,0 1 0 0,0 5 0 0,-2 0 0 16,-3-5 0-16,1 3 6 0,-7-1 1 0,5-1-2 15,-1-5 2-15,1-2 12 0,-3 2 1 0,1 7 0 16,-7 2 1-16,4 2-1 0,5-1 0 0,-1 3 0 0,-1 3 2 15,-1 1-10-15,0 0 1 0,7 0 1 0,-6 5-1 16,-1 2-3-16,0 1 1 0,3 3-1 0,-5 6 1 16,1 3-11-16,3-3 1 0,3-2 0 0,-3 5 0 15,3 1-1-15,4 1 0 0,4-1 0 0,-8-1 0 0,8-5 0 16,3 2 0-16,-3 0 0 0,3 0 0 0,-1-4 13 16,3-4-1-16,-3 0 0 0,7-2 2 0,-2-5 4 15,-3-2 0-15,-1-2 0 0,6 0 1 0,4-2-2 16,-2-2 0-16,2-2 0 0,11-4 1 0,6-9 0 15,-2-3 0-15,7 1 0 0,-5-2 1 0,1-2-6 16,-7-1-1-16,4 1 0 0,2-13 1 0,5 4-8 0,-7 8 1 16,7 3-1-16,-5-2 2 0,-34 23-1313 0</inkml:trace>
  <inkml:trace contextRef="#ctx0" brushRef="#br0" timeOffset="117030.07">21840 15334 1192 0,'0'-3'0'0,"0"1"0"0,-4 0 0 0,-1-2 39 16,5 2 0-16,5 4 0 0,-5 0 0 0,4 0-12 0,-4-2 1 0,-4-2 0 0,8 2 0 0,-2 2 1 0,2-2-1 0,-4 0 0 0,7 13 1 0,10 8-25 0,0 3 1 0,0-1-1 0,-2 5 1 0,3 1 5 0,-8 1 0 0,1 2 0 16,2 6 1-16,-5-6-1 0,-1-4 0 0,-1 6 1 15,5 2-1-15,-7-2-6 0,-1-6 1 0,-3-3-1 16,8 1 2-16,-6 1-4 0,-2-1 0 0,0-7 0 15,0-4 1-15,0-15-1279 0</inkml:trace>
  <inkml:trace contextRef="#ctx0" brushRef="#br0" timeOffset="117245.81">21724 15251 1218 0,'0'-5'0'0,"6"-5"0"0,-6-7 0 0,0-2 34 16,7-1 0-16,4 1-1 0,-7-6 2 0,9 4-5 16,-2 1 1-16,-3-1-1 15,1-6 0-15,1 10 2 0,5 2-1 0,3 0 0 0,-5-2 2 0,2 6-29 16,-3 5 2-16,3-3 0 0,9-1-1 0,2 1 12 0,-9 7 1 16,4 2-1-16,3 2 1 0,0 4-11 0,-9 5-1 15,-2 4-1286-15</inkml:trace>
  <inkml:trace contextRef="#ctx0" brushRef="#br0" timeOffset="117398.09">21797 15727 1318 0,'0'-2'0'0,"6"-5"0"0,3-16 0 0,10-13 64 0,9-7 1 0,4-8-1 16,7-2 1-16,-5 2-26 0,1 4 1 0,8-2-1283 15</inkml:trace>
  <inkml:trace contextRef="#ctx0" brushRef="#br0" timeOffset="117595.56">22160 15506 665 0,'0'6'0'0,"0"15"0"0,0 9 0 0,-7-2 80 0,3-5-1 0,2 3 1 0,4 6 0 0,-8-9-74 16,1-4 1-16,-1 2 0 0,-1-1 1 0,7-6-7 15,-4-3 0-15,-2 0 0 0,1-5 1 16,5-4-4-16,0-2 1 0,0-2-1 0,0 2 1 0,0 0 6 16,0-2 2-16,0 0-1 0,0-2 0 0,0-1 13 15,0 1 0-15,0 0 1 0,0 2-1 16,0 2 1-16,0 0 1 0,0-5-1 0,5-12 2 0,1-12-9 0,3-3 2 16,-3 4-933-16</inkml:trace>
  <inkml:trace contextRef="#ctx0" brushRef="#br0" timeOffset="119517.94">22016 15852 778 0,'0'0'0'0,"0"0"0"0,2 2 0 0,0 1 79 0,-2-3 1 0,0 0-1 16,0-3 1-16,0 1-28 0,0 2-1 0,0 0 1 16,0-4-1-16,7 2-12 0,1 2-1 0,-6-2 0 15,16-17 1-15,3-13-12 0,1-2 0 0,-1-2 0 16,3-1 1-16,-7-3-6 0,4 2 2 0,7-5-2 15,-4-1 2-15,-3 3-18 0,3 7-1 0,-3 0 1 16,-4-4 1-16,5-5-7 0,-1 5 0 0,1 0 0 16,-3 0 0-16,-4-1-33 0,-2 7 0 0,2 3 1 15,2 3-1-15,-6 5 6 0,-5 4 1 0,1 6-1 16,2 5 1-16,-7 4-2 0,2 2 0 0,0 0 0 0,-2 2 0 16,-2 2 28-16,5 0 0 0,-3-1 0 0,6 24 0 15,3 9 3-15,-2-2 0 0,-5 0 1 16,-8 5-1-16,4-5 18 0,-7-2 2 0,1 6-1 0,-5-2 1 0,0 0-3 15,-1 2 1-15,-6 7 1 0,-7 6-1 0,3-4-8 16,5-7 1-16,-5-2-1 0,-5-4 2 0,3-8 1 16,7-9-1-16,2-4 1 0,2-11 0 0,2 2-10 15,5-4 2-15,-1-4 0 0,-1-2 0 0,1-3 8 16,1 1 0-16,6 1 0 0,-11-10 1 0,-4-13-15 16,-2-2 2-16,10 5-1 0,7-5 0 15,-4-2 23-15,2 4 0 0,4 7 0 0,2 1 0 0,1 5-10 0,-3 3 2 16,6-1-1-16,1 0 1 0,0 2 0 0,-3 7 1 15,1-1-1-15,3-3 1 0,-3 1-1 0,1 5 0 16,-1 2 0-16,3-2 1 0,3-3-1 0,2 3 0 16,-4-2 0-16,2 1 0 0,4-5-6 0,0-3 1 15,3 2-1-15,-1-4 0 0,9-2-16 0,-7 0 1 16,1 2-2-16,1 1 2 0,-1-3-10 0,-5 2 1 0,0 0 0 16,0-2-1-16,-2 2-1 0,-2 6 0 0,-2 7 1 15,6 2-1-15,-6 0 0 0,0 2 0 16,-5 5 1-16,9 3-1 0,-2 3 9 0,-2 0 0 0,-1 0 1 15,8 12-1-15,3 1-1 0,-4-1 0 16,0 7 0-16,-6 2 1 0,4-4-1 0,-4 2 2 0,-2 4-1 16,1 9 1-16,1-1 1 0,-5-1 1 0,-1 1 0 15,-5-1 1-15,4-3 1 0,-2-8 0 0,-4-4 0 16,-2-3 1-16,-1-5 2 0,-1-8 2 0,4-1-1 16,-2-5 1-16,-1-4 9 0,3-2 1 0,2-2-1 15,-4 0 1-15,4 2-8 0,-4 0 0 0,4-2-1 0,-7-4 2 16,-4-5 15-16,-2 0 0 0,-2 1 0 0,-4-28 0 15,-2-11 4-15,-1 0 0 0,5-4 0 0,2-3 0 0,2 5-1 16,-2 4 1-16,2-4-2 0,7-4 2 16,-3 2 4-16,3-2-1 0,1-7 0 0,10 0 1 15,-5 3-5-15,4 16 3 0,2 5-1 0,7 4 0 0,-4 4-8 16,-7 11 1-16,2 2 1 0,7-2-1 0,-4 8-7 16,-1 7 2-16,-2 4-1 0,3 0 0 0,3 0-7 15,-10 0 1-15,5 0 0 0,1 2 0 0,1 3-3 16,-3 1 1-16,2 5-2 0,5 6 2 0,4 6-5 0,-2 2 0 15,-7 1 1-15,-1 16 0 0,-1 1-3 0,-2-5 0 16,-2 7 0-16,-2 0 1 0,2-7-2 0,0-6 0 16,-4 0 0-16,-3-3 0 0,-1-7-7 0,1-5 0 15,1-2 0-15,-1-3 1 0,3-3-3 0,4-3 1 0,-4-4 0 16,4-6 0-16,4 2 4 0,-4 2 0 0,0-2 0 16,0-2 0-16,0-3-1 0,0 3 1 0,0-5-1 15,7-22 2-15,3-20-1 0,1-1 1 16,0 6-1-16,-5-3 1 0,5 0 2 0,4 9-1 0,-2-1 1 15,-2-1 1-15,1 5-2 0,-1 12-1 16,4 4 1-16,-2-3 0 0,2 7 3 0,-2 2 0 0,-2-2 0 16,-1 5 0-16,-3 5 1 0,-3 5 0 0,3 2 0 15,3 0 1-15,-3 0-2 0,-3 0 0 16,3 4 0-16,3 7 0 0,5 4-2 0,-2 0 1 0,2-2 0 16,4 4 0-16,-3 2-11 0,-4 0 1 0,3-2 0 0,3-2 0 15,-8 0-12-15,-3-3 2 0,-3 1 0 16,2-4-1-16,1-3 18 0,-7-2 0 0,0 0 1 15,0 1 0-15,4-3-15 0,3 0 1 0,-7 0-1 16,0 0 1-16,0-2 11 0,0 0 1 0,0 0-1 0,4-2 1 0,-2 0-2 16,2 0 1-16,-4 0 1 15,0-5-1-15,0-1 5 0,0-7 0 0,0 2 0 0,5-10 1 16,-3-5-1-16,-4 3 1 0,2-1-2 16,2 5 2-16,2 4-1 0,-4 4 1 0,-4 0 0 0,8 1 0 0,-4-1-1 15,0 6 1-15,0 3 0 0,0-4 0 0,4 1 0 0,-1 3 0 16,-3 2 0-16,0-4 1 0,0-1-1 15,0 3 0-15,0 4 0 0,4-4 0 0,-2-3-1 16,2 1 0-16,-4 2 0 0,7-1 0 0,-3-1-3 0,7-2 2 16,-5 1-1-16,5-6 1 0,0-1-3 15,-5 1 1-15,5 4-1 0,0 3 1 0,-5 0-1 16,0-1 1-16,-1 1-1 0,1-5 1 0,1 1-5 0,3 1 1 0,-1 5-1 16,4-5 1-16,2-6 8 0,-2-2 0 0,-3 2 0 15,-3 5 0-15,4-3 0 0,-5 0 1 0,3 3 0 16,-1-7 0-16,3 2 5 0,0 2 0 0,-5 5-1 15,3-5 2-15,-3 0-3 0,-2 7 2 0,-1 1 0 16,3 3-1-16,-2-2 3 0,-4 0 1 0,5 4 0 16,-3-2 0-16,-2 0-1 0,4 2 1 0,-4 2-1 15,0 0 1-15,0-2-1 0,0 0 1 0,0 0 0 16,0 0 0-16,0 0-5 0,0 0 2 0,0 0-1 0,4 2 1 16,-1 2-2-16,3 0 2 0,-4-1 0 0,0 1-1 15,5 2-6-15,1 3 1 0,-6-3-1 0,-2 3 1 16,5-3-20-16,1 2 0 0,-6-3-1 0,7-1 2 15,-3 2 2-15,-4-4 2 0,6 3-2 0,-1-3 1 0,-5 0 7 16,0 2 0-16,0-4 0 0,4 2 1 16,-2 0 1-16,2-2 0 0,-4 0-1 15,3-2 1-15,1 0 7 0,0 2 0 0,-2-4 0 0,3-5 0 0,1-5 5 16,5-3 0-16,-5-9 0 0,5-8 0 16,-5 2 1-16,-1 9 0 0,-5-7-1 0,0 4 2 0,0-3-1 15,-5-1-1-15,5 0 1 0,0-10-1 0,0 8-3 16,-2 4 0-16,-2 1 0 0,2-5 0 0,-3 4 2 15,1 7-1-15,2 4 0 0,4 4 2 0,-2 7 2 16,0-1 0-16,-6 3 0 0,10 2 1 0,-2 2 0 0,-2 0 1 16,0 0-1-16,0 0 1 0,0 0-1 0,0 0 1 15,0 0-1-15,4 4 1 0,3 5-4 0,-1 1 1 16,-1 1-1-16,1 19 1 0,5 10-4 0,0 0 0 0,-5 1 1 16,5-3-1-16,-1-4-6 0,-3-10 2 15,1 1-1-15,5-4 1 0,-2-2-19 0,0-4 2 0,-5 0-1 16,9 0 1-16,-6-4 18 0,-5-5 0 0,3-2 0 15,-3-4 0-15,2 0-2 0,-6 0 1 0,7 0 0 16,-3 0 1-16,2 0-4 0,-1 0 2 0,-5 0-1 16,0-2 1-16,6 0 3 0,3 0 0 0,-7 0 0 15,4-13 0-15,12-11 17 0,-3-5 1 0,-5-6-1 16,1-9 1-16,-4-3-3 0,3 6 2 0,-3 1-1 16,-7-11 1-16,4 8-5 0,-2 11 2 0,2 0-1 15,-8-13 0-15,4 0 7 0,0 5 0 0,-6-1 0 0,-1 1 0 16,3 3-13-16,2 14 0 0,2-1-1 0,-9 7 2 15,7 9 3-15,2 1 1 0,0 5-1 0,-4 2 0 0,4 2-3 16,0 0 1-16,0 0-1 0,0 0 1 0,0 0-5 16,0 2 2-16,0 4-1 0,4 26 1 0,3 13-4 15,3 0 1-15,-3-1-1 0,-3-3 0 0,2-10 1 16,5 1 2-16,2-2-2 0,-9 2 2 0,7 2-4 16,-5-11 1-1,5 7-1-15,-6 4 1 0,1 0-2 0,7-2 2 0,-2 0-1 0,6-2 0 0,-7-7-1 16,5-2 1-16,-2-6 0 0,-2 0 0 0,0-6-4 0,-5-7 1 15,-6-2-2100-15</inkml:trace>
  <inkml:trace contextRef="#ctx0" brushRef="#br0" timeOffset="119693.78">24128 13709 1470 0,'4'-10'0'0,"3"-10"0"0,-1-7 0 0,5 1 62 0,-2 1 1 0,1-5 0 15,3-4 1-15,0-2-28 0,-2 0 1 0,0-3-1 16,10-1 1-16,-6 2-29 0,-6 6 0 15,1 6 0-15,8-1 0 0,-8 10-8 0,-1-2 0 0,0 2 0 16,12-3 0-16,-10-3-1 0,4 2 1 0,2-5-1 16,-4 1 1-16,-13 25-1424 0</inkml:trace>
  <inkml:trace contextRef="#ctx0" brushRef="#br0" timeOffset="121258.53">22334 16382 515 0,'-2'2'0'0,"-5"2"0"0,-2 0 0 0,3-2 89 0,6 1 2 0,-4-1-1 0,-3-2 1 0,7 0-63 0,-2 0 1 0,-2 0-1 0,4 0 1 0,0 0-22 0,0 0 0 0,0 0 0 16,0-2 0-16,0-3-1 0,0 1 0 0,6 2-1 0,27-30 1 0,16-23-6 0,2-7 1 0,5 0 0 0,0 1 0 0,-4 3 21 0,-3 3 0 0,7-4 0 0,0-3 1 0,-1-6 9 0,10-6 1 16,10-7 0-16,9 4-1 0,-11 11-5 0,-13 11 1 15,2 0-1-15,2-5 1 0,-8 7 16 0,-4 2 0 0,10-4-1 16,4-11 2-16,-12 13-8 0,-9 10 0 15,-4-2 0-15,8 3 1 0,-14 6-4 0,-3 12 0 0,-4 1-1 16,-5 2 1 0,-1 6-1-16,-5 4-1 0,0-4 1 0,-6-2 0 0,-2 5-1 0,-3 3-1 0,0 5 1 15,1 2-1-15,-3 2-10 0,-4 0 2 16,4-2-1-16,-1-1 1 0,1 3-18 0,-2 3 1 0,2 1 0 16,-4 0 0-16,0-4 1 0,0 0 1 0,0 2 0 15,0 9 0-15,-4 2-14 0,4-1 2 0,-6 3-2 16,-12 4 1-16,-3 9-18 0,-3-2 0 0,-8-3-1603 0</inkml:trace>
  <inkml:trace contextRef="#ctx0" brushRef="#br0" timeOffset="121806.48">22516 16282 1004 0,'-4'4'0'16,"-9"11"0"-16,-9 6 0 0,5-2 44 0,7-4 1 0,-1-4-1 0,0-1 1 0,5-1-14 16,4-7-1-16,4 0 0 0,-2 0 2 0,0 0-19 15,0-2 2-15,4-2-1 0,13-4 1 0,7-5-10 0,4-1 1 16,4-3 0-16,19-21-1 16,-1-11 9-16,-5-6-1 0,8-11 1 0,-5-2 0 0,5 11 10 0,3 4 1 15,13-3-2-15,8 3 2 16,-10 0 3-16,-12-2 0 0,8-8 0 0,-7-5 0 0,-7 6 8 0,-4 9 1 15,4 7-1-15,7-1 1 0,-4 7 1 0,-9 6 1 16,2-7-1-16,0 3 2 0,-7 4-7 0,-10 5 1 16,0 1 0-16,0-6-1 0,-2 7 0 0,-7 4-1 15,3 1 1-15,-5-5 1 0,0 4-3 0,0 4 1 0,-6 4-1 16,-2 0 2-16,-3 0 1 16,0 5 1-16,1-1 0 0,-7 1 0 0,4 1-10 0,0 3 1 0,-1 2 0 15,-3 0 0-15,0 0 1 0,0 0 0 0,0 2 0 16,4 0 1-16,-2 0-8 0,2 0 1 0,-4 0-1 15,0 0 2-15,0 0-9 0,0 0 2 0,0 0-1 0,0 0 1 16,0 0 0-16,0 0-1 0,0 0 1 0,0 4-1 16,0 0-6-16,0-2 0 0,0 0 0 15,0 1 1-15,0-1 1 0,0 0 0 0,0 0 0 16,0 0 1-16,0 0-3 0,0 0 1 0,0 0-1 16,0 1 1-16,0-1-4 0,0-2 0 0,-4 0 1 0,4 0-1 0,0 0 0 15,0 0 1-15,0 0-1 0,0 0 1 0,0 0-2 16,0 0 1-16,0 0-1 0,0 0 1 0,0 0-4 15,0 0 1-15,0 0 0 0,-2 0 1 16,-2 0-2-16,4 0 0 0,-3 2 0 0,3 0 0 0,0 0-1 0,0 0 0 16,0 0 0-16,0 1 0 0,0-1-1 15,0 0 1-15,0 0-1 0,0-2 1 0,0-2-6 0,-4 0 1 16,4 2-2290-16</inkml:trace>
</inkml:ink>
</file>

<file path=ppt/ink/ink9.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12T05:59:17.045"/>
    </inkml:context>
    <inkml:brush xml:id="br0">
      <inkml:brushProperty name="width" value="0.05292" units="cm"/>
      <inkml:brushProperty name="height" value="0.05292" units="cm"/>
      <inkml:brushProperty name="color" value="#FF0000"/>
    </inkml:brush>
  </inkml:definitions>
  <inkml:trace contextRef="#ctx0" brushRef="#br0">9356 4958 12 0,'0'0'0'0,"0"0"0"15,0 0 0-15,21-6 0 0,-15 4 0 0,-1 2 0 0,1-3 0 16,1-1 0-16,3 4 0 0,-5-6 0 0,1 4 0 16,5 0 0-16,0 2 0 0,-1 0 0 0,3 0 0 15,4-5 0-15,-2 1 0 0,3 4 0 0,-1 0 0 0,0 0 0 16,2 0 0-16,-6 0 0 0,9 4 0 0,-10-4 0 15,6 0 0-15,-8 0 0 0,12 5 0 0,-5-5 0 16,4 0 0-16,-3 0 0 0,5 4 0 0,3-4 0 16,-2 0 0-16,1 0 0 0,5 6 0 0,3-6 0 15,-5 4 0-15,2-4 0 0,6 3 0 0,-6-1 10 16,-4 0 0-16,-3 2 0 0,12 2 1 0,-14-1 7 16,1-1 1-16,1 0 0 0,3 3 1 0,-7-7-5 0,3 0 1 15,-5 4 0-15,5 2-1 0,5-2-6 0,6 1 0 16,-10-1 0-16,9-4 1 0,-1 0-3 0,1-4 0 15,0 4 0-15,2 0-1 0,1 4 13 0,-7-2 1 16,-1-2-1-16,1 0 0 0,0-2-10 0,-2-2 1 16,-2 4-1-16,4 0 1 0,-7 0 0 0,0 0 0 15,3 0 0-15,8 0 1 0,-2 0 4 0,-2 0 1 0,0 0-2 16,0 0 2-16,0 4-9 0,6-2-1 0,-6 2 1 16,4-4 1-16,-4 0 8 0,-2 0-1 0,-2 5 1 15,4 1 0-15,-1-2-13 0,-3-4 1 0,-7 5-1 16,5-5 0-16,-1 2 3 0,3-2 0 0,-7 0-1 15,9 2 1-15,-3-2 2 0,5-2 1 0,4 2 0 16,-4 2 0-16,0-4-2 0,0 0 1 0,0-3 0 16,0 5 1-16,-7 0-1 0,3-6 1 0,4 6 0 15,0-4 0-15,-7 4 0 0,-4-5 0 0,7 5 0 16,2-6 1-16,-5 6-6 0,-1-4 2 0,-5-1-2 0,6 5 2 16,-4-4 8-16,-4 2 0 0,4-2 1 0,1-5-1 15,3 7 7-15,0-2-1 0,1 0 0 0,2-1 0 16,3-1-3-16,-9-2 1 0,-1 8-1 0,4-3 1 15,-4 3-6-15,1-4 0 0,1 8 1 0,11-4 0 0,-9 5 7 16,1 1 1-16,2 3-1 0,8 1 0 0,-2-8-13 16,2 7-1-16,0 1 1 0,3 10 1 0,-35-20-853 15</inkml:trace>
  <inkml:trace contextRef="#ctx0" brushRef="#br0" timeOffset="1909.43">15810 5166 288 0,'0'0'0'0,"0"0"0"15,0 0 0-15,11-19 25 0,-5 9-1 0,-1 1 1 16,8 3 1-16,-3-3-2 0,-1 3 1 0,0 6 0 16,16-4 1-16,3-3-14 0,-4 3 1 0,4 0 1 0,0 0-1 15,0-1-11-15,-3 3 0 0,-1 2 0 0,4-8 0 16,0 3-1-16,-5 3 2 0,5 2-1 0,0-4 0 15,0 0-1-15,4 2 0 0,7 4 0 0,2 2 1 0,-3-8-2 16,5 2 1-16,2-3-1 0,7 5 1 0,-5 0-1 16,-10-4 1-16,-1-2-1 0,-2 2 1 0,1-1-1 15,3-1 0-15,-5 2 0 0,1 4 1 0,5 0-1 16,1 0 0-16,16-5 0 0,0 5 1 0,-7-6 3 16,-6-3-1-16,-2 5 0 0,4 4 1 0,-6-2-4 15,-3-2 0-15,5 0 0 0,2 4 1 0,-7 0 7 16,14 0 0-16,6 0-1 0,4-5 2 0,-9 3-4 0,-6 2-1 15,5 0 1-15,-5 0-1 0,0-4 4 0,-2 4 1 16,-5 0 0-16,3 0 0 0,9 0-4 0,3 0 0 16,5 0 0-16,4 0 0 0,-8 0-3 0,-9 0 0 15,-4 4 0-15,2 3 0 0,0-3 2 0,-2 0 0 16,4-4-1-16,4 0 2 0,0 6-4 0,3-6 1 16,8 5-1-16,2 1 2 0,-10-2-3 0,-9-4 1 0,-2-4 0 15,8 8 0-15,-6-4-1 0,-2-4 1 0,8 4 0 16,11 4 0-16,2-4 4 0,-6-6-1 0,4 6 1 15,-2 0-1-15,-13 0 1 0,-6 0-1 0,4 0 1 16,-2 0-1-16,2 0 1 0,-3 0-1 0,10 0 1 16,16-4 0-16,-3-1 0 0,-18 5-1 0,4 0 1 15,0 0-1-15,-10-6 1 0,-9 6-1 0,9 0 1 16,-1-4-1-16,-3 0 9 0,3 4 0 0,1 0 1 16,10-5-1-16,1 5-6 0,-5 0 0 0,4-2-1 0,-4-2 2 15,-6 4-2-15,-9 0-1 0,2-6 1 0,0 3 0 16,5 3-1-16,-5 0 1 0,0-2-1 0,-2 2 1 15,2 0 2-15,7 0 1 0,6 0-1 0,7 0 1 16,-9 0-8-16,-3 0 1 0,-3 0 0 0,-3 0 1 0,-2 0 0 16,-8 0 0-16,4 0 1 0,0 0 0 0,6-4-3 15,-2 4 1-15,3 4 0 0,-3-4 0 0,2 0-1 16,5-4 0-16,6 0 0 0,0 8 0 0,-6-4-1 16,-5-4 0-16,-2 0 0 0,3 1 0 0,-8 3 8 15,-5 0 1-15,4 0-1 0,2 0 1 0,0 0-1 16,-5-4 1-16,5 4-1 0,0-4 1 0,0 2-7 0,0 2 0 15,6 0 0-15,0 0 2 0,5-4 8 0,-7 4 2 16,3 0-1-16,8 0 1 0,-13-5 6 0,-2-1 0 16,-3 4 0-16,3 2 1 0,-4 0-9 0,-7-2-1 15,9 2 0-15,-3 0 0 0,1 0-4 0,-3 0 0 16,-3-5 0-16,3 5-1 0,7 0 0 0,0 0 1 16,0 0-2-16,4-4 2 0,-2 4-3 0,-4 0 1 0,-3 0-1 15,10-2 2-15,-6-2-1 0,-5 4-1 0,-3 0 0 16,7 0 1-16,-7 0-1 0,-4-4 1 0,-2-1-1 15,7 3 1-15,-8 2-1 0,-1 0 1 0,0 0-1 16,2 0 1-16,2 0 3 0,-4 0 1 0,1 0-1 16,3 0 1-16,3-4-5 0,-5 4 1 0,-3 0-1 15,1 0 1-15,6 0-4 0,-6-4 1 0,0 4 0 16,6-5 0-16,-2 3 2 0,-2 2 0 0,-3 0 0 16,5-4 0-16,-2 4-4 0,-2 0 0 0,0 0 0 15,-5-4 1-15,5 0-1 0,-5 1 0 0,1 3 0 0,1-4 1 16,3 0 2-16,-2 4 0 0,-5 0 0 0,7-4 1 15,-5 2 8-15,1 2 0 0,-3-5 1 0,2 1-1 16,-1 4-5-16,1 0 1 0,-6 0-1 0,7-4 1 16,-3 4 2-16,-4 0 1 0,6 0-1 0,-1-2 1 0,5 2 2 15,-3-5 1-15,-3 5-1 0,-2 0 2 0,2 0-8 16,1 0 0-16,-3 0 0 0,2 0 1 0,3 0 2 16,-1 0 0-16,-2 0 0 0,-4 0 2 0,5 0-8 15,-3 0 1-15,-2 0-1 0,4 0 2 0,-4 0-4 16,0-4 0-16,4 2 0 0,-1 4 1 0,-3 2 0 15,4 1 1-15,-2-5 0 0,-2 0 0 0,0 0-3 0,0 0 2 16,0-5-2-16,0 5 1 0,0 0 0 0,0 0 2 16,0 0-2-16,0 0 1 0,0 0-2 0,0 0 2 15,0 0-2-15,0 0 1 0,4 0-2 0,3 0 1 16,-7 0 0-16,4 0 0 0,-4 0-1 0,0 0 1 16,0 0 1-16,0 0-1 0,0 0 0 0,0 0 1 15,0 0 0-15,0 0 1 0,0 0-2 0,0 0 0 0,0 0 0 16,0 0 0-16,0 0 1 0,0 0 2 0,0 0-2 15,0 0 1-15,0 0-2 0,0 0 1 0,0 0-1 16,0 0 1-16,0 0-2 0,0 0 1 0,0 0 0 16,0 0 0-16,0 0-1 0,0 0 1 0,0 0 1 15,0 0-1-15,6 0-1 0,-6 0 1 0,0 0-1 16,0 0 1-16,0 0-1 0,0 0 0 0,0 0 0 16,0 0 1-16,0 0 0 0,0 0 0 0,0 0 0 15,0 0 2-15,0 0-3 0,0 0 1 0,0 0 0 0,0 0 0 16,0 0 1-16,0 0 2 0,0 0-2 0,0 0 1 15,0 5-2-15,0 1 0 0,0-6 1 0,0 4 0 16,0-4-2-16,0 0 0 0,5 0 0 0,-3-4 0 16,2 4-1-16,1-4 1 0,-3 4 0 0,-2 4 0 0,4 0-1 15,-4-4 1-15,0 5-2 0,0 9 2 0,6 23-1 16,-6 3 0-16,0 13-1396 0</inkml:trace>
  <inkml:trace contextRef="#ctx0" brushRef="#br0" timeOffset="3665.09">1239 6119 640 0,'0'0'0'0,"0"0"0"0,0 0 0 16,0 0 25-16,0 0 0 0,0 0-1 0,0 0 1 16,-6-23-18-16,6 23 1 0,6 0-2 0,-1-7 2 15,1 7 0-15,-2-4 1 0,3 0-1 0,8-3 1 0,9-1-9 16,-7 1 0-16,4 3 0 0,1-4 0 0,1 1-1 16,-1 3 1-16,-1 2 0 0,-2 0 0 0,3-5-2 15,-5 1-1-15,5 2 1 0,1 4 1 0,9 0-2 16,-8 0-1-16,8-4 1 0,7-1-1 0,-1 5 2 15,-7 0 1-15,1-2-1 0,2 2 1 0,-6 2-3 16,-2 3 1-16,2-10 0 0,2 3-1 0,-5 2 0 0,-3 2 0 16,2 3 0-16,3-5 1 0,-3 0-2 15,4 0 1-15,-2 0-1 0,-3 4 2 0,10 0-6 0,-6-2 1 16,14 2-1-16,-6 1 1 0,1-3 4 0,-6 0-1 16,2 0 1-16,1 2-1 0,-3-4 3 0,-9 0 0 15,3 0-1-15,4 5 2 0,-3-5-1 0,-1 0 1 16,-3 4-1-16,3-2 0 0,2 2 2 0,-3 0 0 15,3 1 0-15,-7-3 2 0,9 2 7 0,0-4 0 16,11 4 0-16,-7 1 1 0,-2 1 14 0,2-2 2 0,-4-2 0 16,0 3 0-16,0-1-5 0,-2 0 0 0,0 7 1 15,-1-5 0-15,-1 3-8 0,-3-5 0 0,1 2 1 16,1-2-1-16,-1-1-4 0,-1 1 1 0,-1 0-1 16,8-4 1-16,0 4-5 0,-1-4-1 0,6 5 1 15,1 1-1-15,2-6-2 0,-8 4-1 0,2-4 0 16,7 0 1-16,-7 2-1 0,-4 3 0 0,-3-1-1 15,1-8 1-15,2 4-2 0,-3 4 1 0,1 0 0 0,2-4 1 16,-3 0-1-16,5 0 1 0,4 2 0 0,3 0 0 16,3-2 2-16,1 0-1 0,2 3 1 0,6 1-1 15,-6-4 5-15,-7 0 0 0,-2-4-1 0,11 1 2 16,-6 3-1-16,-9 0 0 0,0 0 0 0,4-4 1 16,2 4-9-16,5 0 1 0,-5 0-1 0,9-4 1 0,-2 4 4 15,-3 0 0-15,5 4 1 0,-2-8 0 0,-2 4-2 16,-11 4 1-16,4-4-1 0,0 0 0 0,-8 2 4 15,4 3 0-15,0-1 0 0,-5-4 1 0,5 4-8 16,-2 0 1-16,4 3 1 0,-2-3-1 0,0-2-2 16,8 7 0-16,-6-3 0 0,2 2 0 0,1-8-5 15,-10 5 2-15,5-3 0 0,0 2-1 0,0 0 3 0,-7 1 0 16,-8 1 0 0,9 0 1-16,-5-4-1 0,-2 5 1 0,-4-3-1 0,-3 0 1 0,3-4 4 0,0 0 2 15,-5 0-2-15,9 7 2 0,-4-3-4 0,0-4 1 16,-1 2 1-16,-3 0-1 0,-1 0-3 0,1 3 1 15,-3-5-1-15,2 4 1 0,1-4-1 0,-3 0 2 16,-4 0-2-16,7 0 1 0,1 0 16 0,-6 0-1 0,3 0 1 16,1 0 0-16,5 0-8 0,2 0 1 0,-3 0-1 15,12 0 1-15,-1 0 7 0,3 0 0 0,2 10 0 16,4 1 0-16,2 2-11 0,-8 2 1 0,4 6-1057 16</inkml:trace>
  <inkml:trace contextRef="#ctx0" brushRef="#br0" timeOffset="6452.85">11399 5921 501 0,'0'0'0'0,"0"0"0"0,0 0 0 0,11-25 11 16,-11 18 2-16,2 3-2 0,-2-4 1 0,6 1 6 16,-1 3 0-16,1 4 0 0,5 4 0 0,-7-4-18 15,3 0 0-15,-1 2 0 0,9 3 0 0,-2-1-1 16,4 0 0-16,-2-2 0 0,9 11 0 0,4-7-4 16,-7 3 2-16,-4-3-1 0,5 3 1 0,-5-5 1 15,0 2 0-15,0 1-1 0,9 1 2 0,-2 3-2 0,-3 0-1 16,3-3 1-16,4-4 0 0,-7 3-2 0,1 1 2 15,1-1-2-15,3-3 2 0,2 0 1 0,2 2 1 16,-2-1-2-16,10 5 2 0,-3-5 0 0,-3-1 0 16,7 2 0-16,6-2 0 0,-11-4 0 0,5 3-1 15,-5 1 1-15,9 0 1 0,-9-4 0 0,-1 0 0 16,1 0 0-16,9 4 0 0,-2-4 0 0,4-4 0 0,4 4 0 16,7 4 0-16,-5 1 6 0,-3-3 1 0,-1-2-2 15,2-5 2-15,-4 3 8 0,-6 2-1 0,10 0 1 16,3-4-1-16,4 4-2 0,-7 0-1 0,11 0 0 15,7-6 0-15,-9 1-1 0,-13 1 1 0,8 4-1 16,3 0 0-16,0-6 9 0,2 2 0 0,8-1 0 16,12-3 1-16,-5 6 3 0,-18 2 0 0,12-5 0 15,-3-1 0-15,-6 2-15 0,2 4 1 0,9 0 0 16,4-4 0-16,-2-3 16 0,-9 5-1 0,5 2 1 16,-5-2 0-16,2-2-22 0,-6 4 2 0,9 4-1 0,4-4 1 15,-3 0 15-15,-3 0 0 0,4 0 0 16,-3 0 1-16,-4 2-18 0,-2 2 0 0,3 1-1 0,10-1 2 15,0-2 15-15,-9 0 1 0,-2 4 0 0,5-6 0 0,-7-4-5 16,-9 4 1-16,5 4-2 0,7-4 2 0,1 5-4 16,-6-1 2-16,4-2-1 0,5-2 1 0,-7 4-5 15,-9 1 1-15,-1-1-1 0,5 2 1 0,-5-2-5 16,1 1 1-16,9 5 0 0,3-5 0 0,-3-3-6 16,-11 2 0-16,3 2 0 0,4 3 0 0,-5-9-2 15,-2 0 0-15,1 4 0 0,10-4 1 0,-4 0-5 0,-5 0 1 16,11 0 1-16,3 0-1 0,-7 0 0 0,-9 2-1 15,1 2 1-15,1-4 0 0,5 0-4 0,0 0 1 16,0 0-1-16,10 0 1 0,-10 0-5 0,-2 0 1 16,-3 0-1-16,1-6 1 0,-3 6 7 0,0 0 1 15,3 6 0-15,8-6-1 0,-4 5 2 0,-5-5 0 16,5 4 0-16,0-2 1 0,-7 2 0 0,-4 1 0 0,5-1 0 16,-1 2 1-16,-4-6 1 0,5 4 0 0,1-1 0 15,11 1 1-15,-2 0 4 0,-15-4 0 0,11 4 1 16,0-4 0-16,-7 2 2 0,-3 1 1 0,5 3 0 15,-2-2 2-15,5-4-9 0,-7 2 0 0,7 0 0 16,8 1 1-16,-10-3-2 0,-5 0 1 0,0 0-1 16,0 4 1-16,-2-4-2 0,-4 0 0 0,9 0 0 15,5 0 0-15,-3 0 3 0,-3 4-1 0,5-4 0 16,4-4 1-16,-9 0-3 0,-4 1 0 0,-2-1 0 16,-2 4 1-16,2-4 3 0,-2 0-1 0,8 2 1 0,1 2 0 15,-3-3 4-15,-4 1 0 0,8-2 0 0,9 4 1 16,-15-8-5-16,-6 1 1 0,4 3-1 0,-2 0 1 15,4 2 16-15,-6-3 1 0,6-1 1 0,4-3-1 16,0 5-6-16,-4 2 0 0,0-2-1 0,7 0 1 0,-9-3-16 16,-4 3 0-16,1-7 0 0,-3 3 0 0,-1 1 0 15,3 7 0-15,-3 0 0 0,3-8 1 0,-2 2-1 16,1 1 0-16,7 1 0 0,-2 0 0 0,-4-3 0 16,-9 1 0-1,2 2 0-15,7 4 0 0,-5 0 0 0,-6-4 1 0,0-3 0 0,4-1 1 0,-8 3 12 0,4 5 2 16,0 0-2-16,4-6 2 0,-9 2-10 0,5 4 1 15,4 0-2-15,3-7 2 0,-1 3 0 0,-6 4-1 16,4 0 1-16,3-4 1 0,-7 4-4 0,-7 0 2 16,7 0 0-16,4 0-1 0,-4-6 0 0,-7 6-1 15,-1 0 1-15,-3-5-1 0,2 5 1 0,-2 0-1 16,-4 5 1-16,9-5-1 0,1-5 1 0,-1 10-1 0,-1-5 1 16,1 0-1-16,1-5-3 0,-5 5 1 0,3 0 1 15,1 0-1-15,-5 0 1 0,-4-4 1 0,8 4-1 16,3-2 0-16,-5 2-1 0,-6 2 0 0,2 2-1 15,4-8 1-15,-2 2-2 0,-6 2 1 0,0 2 0 16,6-4 1-16,2 0-2 0,-10 2 1 0,2 2 0 16,6-4 0-16,-6 0-1 0,-1 2 0 0,1 0 0 15,-5 0 0-15,-1 0-1 0,1 0 0 0,1 0 0 16,3 0 1-16,1 0-7 0,0 0 0 0,0 2 0 16,1 2 1-16,-1 0 6 0,0 1 0 0,0-3 0 0,4 6 0 15,-2 3 0-15,-7-1 0 0,5-1 0 0,-1 6 0 16,1 0-2-16,-4 0 2 0,-3-5-1288 0</inkml:trace>
  <inkml:trace contextRef="#ctx0" brushRef="#br0" timeOffset="8020.05">1579 7771 715 0,'-13'-32'293'0,"8"30"-194"0,5 0-99 16,-4-2 1-16,2 4 0 16,2 0 0-16,2-5 29 0,2 3 0 0,1 0-1 0,14-4 1 0,20-1-36 15,6 3 0-15,2-4-1 0,0 1 2 0,-2-3 1 16,-8 5 1-16,1-3 0 0,7 1-1 0,-4-3-4 0,2 1 1 15,7-1-1-15,1 3 1 0,11 3 5 0,-6-7-1 16,11 3 1-16,4-3 0 0,-14 3-2 0,-1 1 0 16,0-1 1-16,4-3-1 0,2 1 2 0,9-1 1 15,9 2-1-15,-3 1 1 0,-15-5 1 0,-2 5 0 16,3-1 0-16,7 3 0 0,3-1 0 0,0-3 0 16,7 1 0-16,4 1 1 0,-14 1 3 0,-10-3 2 15,7 6-2-15,12-7 2 0,1 2-4 0,-3 3 0 16,7-5 1-16,-11 3-1 0,0-1-1 0,-7 7 1 0,7 2-1 15,15-10 2-15,0 1-3 0,-15 3 1 0,5 6 0 16,-12 0 0-16,-1-5-1 0,1 5 1 0,11 5-1 16,11-10 1-16,-10 5-1 0,-10 0 1 15,3 0-1-15,2 5 2 0,-6-3 9 0,6 0 1 0,10 0-1 16,8-2 2-16,-14 4-12 0,-8 3 1 0,-3-3-1 16,1 0 1-16,3-4 6 0,3 2 0 0,7 3 0 15,8-1 1-15,-15 0-1 0,-17 0 1 0,10 3-1 16,1-3 1-16,1 0-5 0,3 3 1 0,9-3-1 0,3 0 2 15,-16 3 7-15,-3-3 2 0,-1 0-1 0,5 2 1 16,7-6-8-16,-6 5-1 0,8-3 1 0,3 0 0 16,-7 0 3-16,-17 2 0 0,8-4 0 0,-2 5 0 15,1-5 4-15,7 0-1 0,3 0 1 0,0-5 0 0,-10 5-10 16,-8 0 0-16,-1 0-1 0,2-6 2 0,6 6-6 16,-6 2 1-16,10 2 0 0,7-8 0 0,-6 0-2 15,-11 2-1-15,-5 2 1 0,9 0 1 0,-8-5-8 16,-5 1 1-16,11 2-1 0,13-2 1 0,-9 0 6 15,-6 4 0-15,-4 0 0 0,8-7-1 0,-9 5 3 16,-8 2 0-16,2 0 0 0,5-2 0 0,-5-2 12 0,6 4-1 16,14 0 0-16,-8-7 0 0,-7 3 4 0,-5 4-1 15,4 0 1-15,-8-4 0 0,-2 4-8 0,-1-4 1 16,1 4 0-16,6-3 1 0,0 1-7 0,2 0 2 16,5 2-1-16,4 0 0 0,-7-4 2 0,-8 4-1 15,-3 0 1-15,8-7 1 0,-1 5-5 0,-13 2 1 16,2 0-1-16,3-2 1 0,-1-2 1 0,3 4 0 15,4 0 0-15,8-6 1 0,-1 1 2 0,-12 5 2 0,3 0-1 16,2-4 1-16,-4 0-4 0,-5 2 1 0,-6 2-1 16,0-11 2-16,4 7-2 0,-2 0 2 0,-2-3-2 15,4 3 2-15,-4 0-1 0,4-1-1 0,-2 5 1 16,7-4-1-16,-14 2 1 0,1-2-1 0,2 4 1 16,4 0-1-16,-9 0 17 0,1 0 1 0,-1 4-1 15,3 0 1-15,-1 9-11 0,-1 2-1 0,6 8 0 16,-2 7 0-16,1 6 1 0,-3 13 0 0,0 15-1435 31</inkml:trace>
  <inkml:trace contextRef="#ctx0" brushRef="#br0" timeOffset="15924.24">14306 10424 665 0,'0'0'0'0,"0"0"0"0,0 0 0 15,0 0 33-15,-28-4-1 0,21 2 1 0,1-4-1 0,-5 3-9 16,7 3 0-16,2 0 0 0,-3-2 0 0,5 2-3 15,-4 2 2-15,4 1-1 0,-6-3 0 0,1-3-21 16,-1 3 0-16,6 0 0 0,0-2 1 0,0 2-1 16,-2 0 2-16,-3-2-2 0,5 0 1 0,-4 2 0 15,4 0 1-15,4 0 0 0,1 0 1 0,-3 4 0 0,4 1 0 16,-6-3 1-16,11 2-1 0,4 7 18 0,-2 3 1 16,-2-5-1-16,10 4 0 0,3-1-6 0,-5-5 1 15,0 1-2-15,9-1 2 0,-11 1-7 0,-2 3 0 16,3-7 0-16,3 0 1 0,-4 3 10 0,-4-5 0 15,-2 0 1-15,6 2 0 0,5 3-11 0,-5-1 1 16,-2-2 0-16,2 1 1 0,0-3 3 0,5 0 1 0,-5 4 0 16,0-2-1-16,6 1 9 0,-1 1 1 0,-1-2-2 15,7-4 2-15,-4 5-17 0,-3-3 1 0,5-2-1 16,2 0 1-16,-4 0 12 0,-1 0 0 0,-1 4 1 16,1 0-1-16,-8-4-14 0,-2 0-1 0,2 0 1 15,7-4 1-15,-5 4 2 0,-6 0 1 0,-1 4 1 16,3-4-1-16,-2-4-10 0,-5 4 1 0,-1 4 0 15,8-4 1-15,-5-4 15 0,3 4-1 0,-2 0 1 16,1-4 2-16,5 2-7 0,-4 2 0 0,-5 0 1 16,7-5 1-16,-2 5 2 0,0-4 3 0,0 0-1 0,-1-3 0 15,3-1 4-15,-9 4 2 0,3 2 0 0,10-5-1 16,2 1 1-16,-6-1 1 0,-2 1 0 0,6-5-1 16,-2 3 1-16,-6 4 1 0,1-1-1 0,8-1 1 0,-14-2-3 15,2 3-1-15,5 3 1 0,-2-4 0 0,-1 1-8 16,-3-5 0-16,1 1-1 0,5-1 1 0,-1-5 3 15,-3 0 0-15,4 0 0 0,-5-6 2 0,3 0-10 16,-7-1 1-16,2 1-1 0,3-9 2 0,-3 5 2 16,-4-3 1-16,-4-2 0 0,8-6 0 0,-4 2-10 15,-4 7 2-15,-3-3-1 0,3-2 1 0,-3 2 2 0,7 7 1 16,-6 1 0-16,2-7 1 0,-9 1-5 0,2 3 1 16,0 1 0-16,-4-1 1 0,2-1-4 0,-2 1 0 15,-2 1 1-15,-4-6-1 0,8 5 0 0,-2-3 0 16,-4 5 1-16,-3-5 0 0,1-1 2 0,-1 3 1 15,5 5-2-15,-2 2 2 0,-1-5-8 0,3 7 2 16,6-2-1-16,-8 0 0 0,-2 4 2 0,6 2-1 16,-9 5 0-16,11-3 2 0,-2 1-2 0,0 1 2 0,-2-6-1 15,0 5 1-15,-5-3-4 0,5 2 1 0,-7 5-1 16,1-3 1-16,-3 5 0 0,5 2-1 0,3-2 0 16,1-3 0-16,0 5-1 0,0 0 0 0,-5-2 0 15,-1 4 0-15,-3 0 0 0,9 0 0 0,6 4 0 16,-2-4 0-16,-2 4 0 0,-2 3 0 0,6-3 0 15,1 0 0-15,-3 7-1 0,2-5 0 0,-6 3 0 16,2 6 1-16,-4-1-2 0,1 1 1 0,3 0 0 0,2 0 1 16,-2 2-1-16,-2 2 1 0,2 2-1 0,-2 3 1 15,-2-5-1-15,-1-2 1 0,3 6-1 0,0 7 1 16,-4 0-1-16,3-9 1 0,1 3 0 0,4-7 0 16,-4 0-3-16,6-3 2 0,1 3-1 0,1 3 1 15,1-10 0-15,3-3 0 0,1 1-1 0,-2-1 2 0,1 1-1 16,5-2 0-16,0-1 0 0,-6-1 1 0,6 0-9 15,-2 0 0-15,-3 3 0 0,1 1 1 0,4 5-1 16,0-2 1-16,0 1-1 0,-6 3 2 0,6 4 4 16,0-2 1-16,0-4 0 0,4 2 0 0,-4 0-7 15,0-4 1-15,0 1 0 0,0 8 0 0,0 3 4 16,2-6-1-16,7 2 1 0,4 7-1 0,-3 3 0 0,1 1 0 16,0-2 1-16,2 4-1 0,2-3 1 0,-5-3-1 15,3-1 1-15,9 5-1 0,-5-4 3 0,-2-7 0 16,-2 0-1-16,8 0 2 0,-8-2-2 0,-2 2 0 15,4 5-1-15,2-10 1 0,0 1 1 0,-6 0 0 16,0 2 0-16,2-2 1 0,4-2-6 0,-13-2 2 16,9 3-1-16,-2 1 0 0,6-4 1 0,-6-5 0 15,-1-1 1-15,1-1-1 0,0-2 5 0,2 0 0 0,-3 2 0 16,18 3 0-16,9-12 0 0,4-1 2 0,12-5-1 16,12-3 0-16,-65 14-1870 0</inkml:trace>
  <inkml:trace contextRef="#ctx0" brushRef="#br0" timeOffset="26778.51">12477 11207 527 0,'0'0'0'0,"0"0"0"16,0 0 0-16,0 0 56 0,0 0 0 0,0 0 0 16,0 0 1-16,0 0-4 0,0 0 1 0,0 0-1 0,0 0 1 15,0 0-54-15,0 0 0 0,0 0 0 0,0 0 0 16,0 0-77-16,0 0 2 0,0 0-536 0</inkml:trace>
  <inkml:trace contextRef="#ctx0" brushRef="#br0" timeOffset="27142.06">13116 10947 815 0,'0'0'0'0,"0"0"0"0,0 0 0 0,0 0 32 0,0 0-1 16,0 0 1-16,0 0-1 0,-25 0-11 0,25 0 0 0,0 0 1 16,-7 5-1-16,7-1-44 0,0 2 1 0,0-6-709 0</inkml:trace>
  <inkml:trace contextRef="#ctx0" brushRef="#br0" timeOffset="27340.65">13279 11054 829 0,'0'0'0'15,"0"0"0"-15,5-2 0 0,-5 2-623 0</inkml:trace>
  <inkml:trace contextRef="#ctx0" brushRef="#br0" timeOffset="31846.24">7939 10314 602 0,'0'0'0'16,"0"-30"0"-16,4 11 0 16,-4 0 26-16,0 2 0 0,0-7 0 0,7-3 0 0,-7 8 4 0,0 4-1 15,0 2 0-15,6 7 1 0,-2 1-3 0,-2 5 1 16,-2 2 0-16,5 1 0 0,-1 1 2 0,-2-4-1 15,-2 2 0-15,4 2 1 0,3 0-29 0,4 1 0 16,-5-1 1-16,9 7 0 0,9-1 5 0,-3 5-1 0,1 0 1 16,1 0 0-16,3 0-7 0,2 0 1 0,2-5-1 15,4 3 1-15,-1-4-2 0,1 3 0 0,2-1 0 16,9-5 1-16,-6-1-3 0,-5 3 2 0,7 3 0 16,-2-7 0-16,-1 0 0 0,5 3 1 0,5-5 0 15,7 0 0-15,1 2 0 0,4 2 0 0,3-3 0 16,1 1 1-16,-6 0 0 0,-2 0 1 0,-7-2 1 15,13 1-1-15,3 1 5 0,-3 2 0 0,11-6 1 16,0 0 0-16,-6 0 5 0,-14 0 0 0,-1 2 0 16,10 3 1-16,-2-3-7 0,-8-2 1 0,14-5-1 0,1 1 1 15,-1 0 18-15,-14 0 0 0,1-3 0 0,-5-1 1 16,-10 1-9-16,5 3 0 0,-2 2-1 0,8-2 3 16,-4-5 10-16,1 3 1 0,1 6 1 0,4 0-1 0,-1 0-7 15,-5 0 0-15,-5 2 0 0,3 2 1 0,-2 1-2 16,2 3 1-16,7 7-1 0,1 6 1 0,11-4-14 15,-2 2 0-15,11 5 0 0,-2 1 1 0,-69-25-1312 16</inkml:trace>
  <inkml:trace contextRef="#ctx0" brushRef="#br0" timeOffset="38053.23">6082 12361 1318 0,'11'-21'64'0,"-11"12"1"0,0 3-1 0,6-7 1 0,1 3-13 16,-3 3 1 15,2 1-2-31,22-3 2 0,0 3-33 0,0 0 1 0,176-28 21 0,-163 32-43 15,4 2 1-15,11 2-1 0,8 2 1 0,-6-4 0 0,-9 0 0 16,7 2 0-16,-4 4 0 0,1 3-1 0,-7-1 1 16,5 1-2-16,5-1 2 0,8 5-2 0,-6-2 0 0,9 2 0 15,-5 1-1-15,-6-1 1 0,-9-2 1 0,0 4 0 16,9-3 0-16,-7-1-2 0,3 4-1 0,19 0 1 16,0-7 1-16,-9 1-1 0,-4-3 2 0,-5 1-1 15,-1-3 1-15,-3 0 0 0,3 3 0 0,8 1-1 16,11 1 2-16,-2-5-1 0,-7-2 1 0,4 4-1 15,-1-6 1-15,-7 2 0 0,-9-2 0 0,13 0 0 16,11 0 0-16,5 0 0 0,-5 0 0 0,0 0 0 16,-3 0 0-16,-1 0 1 0,-5 0 0 0,12 0 1 0,12 3-1 15,-5 1-1-15,-16-4 1 0,6-4 0 16,-7-1 0-16,7 5-1 0,-6 0 1 0,17 5 0 0,-1-5 0 16,-1-5 2-16,-20 1-1 0,7 0 0 0,-5-3 0 15,-2-1 10-15,-1 2-1 0,14-7 0 0,2 2 0 0,-4 5-10 16,-6-7 2-16,-3-4-2 0,-6-2 1 0,-2 4 18 15,-1 4 2-15,12 1-1 0,6-3 0 0,-6 2-21 16,-5 5 1-16,-6-3 0 0,4 3 1 0,-9-5 15 16,5 7 1-16,-2-4 0 0,6 3 0 0,4 3-18 15,7-4 0-15,2 4 0 0,0-5 0 0,-6 7-1 0,3 0 0 16,10 0 0-16,19-4 0 0,-99 4-1538 0</inkml:trace>
  <inkml:trace contextRef="#ctx0" brushRef="#br0" timeOffset="39203.04">15175 12104 941 0,'0'-2'0'0,"0"0"0"0,-11-9 0 0,9 0 91 15,2 5 1-15,0 4-1 0,-4 0 1 0,-1 0-41 16,5 2 1-16,0 0 0 0,0 2 0 0,0 2-30 16,0 2-1-16,0-6 0 0,0 3 2 0,5-3-19 15,1-3 2-15,5 3 0 0,4 3-1 0,4-3 3 16,9-3 1-16,-2 3-1 0,15 3 1 0,-3-1-9 0,1 0 1 16,0 0-1-16,6 0 1 0,-11 2-2 0,-2-4 1 15,3 2-1-15,3 1 1 0,-3-6-1 0,3 3 0 16,-1 5-1-16,3-1 2 0,3 0-1 0,2-4 0 15,7 0 0-15,2 0 0 0,-3 0 1 0,-6 0 0 16,0 0 0-16,5 7 0 0,-5-3 1 0,-2-4 1 16,4 0 1-16,7 4-1 0,4-2-1 0,-9 0 1 0,11 0 0 15,7 3 1-15,-16-5 0 0,-2 0 2 16,3 0-2-16,4 0 1 0,0 0 0 0,-1 0 0 0,6 0 1 16,9 2-1-16,-5-4-3 0,-9 2 2 0,-1 0-2 15,3 0 1-15,0-7 22 0,-2 5-1 0,4 2 1 16,9 0-1-16,-3-4-7 0,-10 2 0 0,4-2-1 15,3 4 1-15,-1-3-2 0,-9-1 0 0,-1 4 1 16,10 0-1-16,-2 0-5 0,-4-4 0 0,6 2 0 16,5 0 1-16,-7-3 0 0,-15 3 1 0,11-2-1 15,-2 4 1-15,-3-4-11 0,1 0 0 0,12 1 0 16,5 3 0-16,-9-4-1 0,-11 0 1 0,3 2-1 0,4 2 1 16,-1-2 0-16,-10 0 0 0,7-3 0 0,8 5 1 15,-4-4 11-15,-2 2 0 0,1 0 1 0,3 2 0 16,-4-2-5-16,-13-5 1 0,4 5-1 0,0-2 1 15,-2-2 1-15,2-1 0 0,6 3 0 0,5 4 1 0,0-6-6 16,-9 1 1-16,1 3-2 0,1 0 2 0,-6-4 3 16,-9 1 0-16,7 1 0 0,2 0 1 0,-9-2-6 15,5-1 1-15,-1 1-1 0,12 4 1 0,-9 2-5 16,-3-5 1-16,7 1-1 0,5-2 1 0,-7-3 0 16,-13 3 1-16,4 0 0 0,-2-1 1 0,0 1-1 0,-1-1 1 15,-4-1 1-15,10-1-1 16,-7 7-3-16,-2-2 0 0,4 0 0 0,2-3 1 0,1-1-1 15,-7 1 0-15,2 3 0 0,4 0 1 0,-4-2 20 16,-8-1-1-16,-1 3 0 0,3-5 0 0,-3 3-1 0,1 2 1 16,-10 4-1-16,6-2 2 0,3-5-3 0,-4 5 1 15,-2 2-1-15,-2 0 1 0,2 0-11 0,-4 0 1 16,2 0 0-16,-2 2 0 0,-5-4 2 0,3 2 1 0,-1 0-1 16,3 0 2-16,4 2-12 0,-9-2 1 0,5 0 0 15,-4 0 1-15,3-2 0 0,-3 2 1 16,-3 0 0-16,2 0 0 0,5 2 0 0,-4-2 0 0,-3 0 1 15,2 0-1-15,-1 0-4 0,1 0 0 16,1 0 0-16,-3-2 1 0,-4 2-1 0,4 0 0 0,-2 0 0 16,3 0 1-16,1 0-1 0,-6 0 0 15,4 0 0-15,-2 0 1 0,3 0-1 0,-1 0 0 0,-2 0 0 16,-2 0 0-16,0-4 0 0,0 4 0 0,0 0 0 16,0 0 0-16,0 0 2 0,4 0-1 0,3 0 0 15,-7 0 0-15,4 0 1 0,-2 0 2 16,-2 0-2-16,5 0 1 0,-5 0 4 0,4 0 1 0,-2 0 0 15,-2 0-1-15,0 0-2 0,0 0-1 0,0 0 1 0,0 0 1 0,0 0-2 16,0 0 2-16,0 0-2 0,0 0 2 0,0 0-2 16,0 0 1-16,0 0-1 0,0 0 1 0,0 0-4 15,0 0 1-15,0 4 0 0,0-2 1 0,0 3-2 16,0-3 0-16,0 0 0 0,0-2 0 0,0 0-1 0,0 0 1 16,0 0 0-16,0 0 0 0,0 0-1 0,0 0 1 15,0 0-1-15,9 4 2 0,10 0-2 16,13 3 0-16,3-3-2027 0</inkml:trace>
  <inkml:trace contextRef="#ctx0" brushRef="#br0" timeOffset="41174.89">17218 10618 728 0,'0'0'0'0,"0"0"0"0,-21-30 0 0,6 15 32 15,4 7 1-15,-6-5-1 0,4 0 2 0,-2 0 0 16,-2 5-1-16,6 4 1 0,-2-1 1 0,-4-1 10 0,-2-5 1 15,2 1 0-15,-7-5 0 0,0 0-45 0,-1 2 0 16,1 3 0-16,-2-1 0 0,-2-4 3 0,5 4-1 16,6 1 0-16,-9 1 1 0,-4-3 0 0,4 3 2 15,-2 3-2-15,0-3 2 0,-6 1 1 0,4-3-1 16,-7 7 1-16,3-3 0 0,-5 3-3 0,9-4 1 16,-6 6-1-16,-3 2 2 0,1-3 12 0,7 1 1 15,-1 2 0-15,-6 2 0 0,3 3-10 0,7 3 1 16,-4 3-1-16,2-3 1 0,-6 3 0 0,-1-5 1 0,-1 7-1 15,-5 4 1-15,-2 2-1 0,-1-2 0 0,1 0 0 16,-4 0 0-16,8 2 8 0,5-4 1 0,-5 7 0 16,-2 1 0-16,-2 0-13 0,0 1 0 0,-5-1-1 15,-5 3 2-15,3 1 10 0,-2 3 0 0,3 8-1 16,-1-4 1-16,10 2-14 0,3-2 0 0,5-2 0 16,1 0 1-16,-1-2 15 0,6-5 0 0,-4 1 0 15,2 0 1-15,4-3-18 0,-2-2 2 0,5 3-2 0,-5 1 1 16,4 1 3-16,3-3 0 0,-5-2-1 0,2 3 1 15,7 3 3-15,6 3 0 0,1 4 0 0,-12 2 1 16,11 0-3-16,5 0 0 0,-5 3 1 0,0 8 0 16,3-11-3-16,-1-4 0 0,3-1 1 0,2 8-1 0,-3-3 4 15,7-6 0-15,-2-1 0 0,-2 5 1 0,4-2-8 16,0 2 0-16,6 2 0 0,-6 7 0 0,9-7 2 16,-1-4-1-16,1 4 0 0,-3 0 2 0,1 0-5 15,8-6 0-15,-4 4 0 0,1 0 1 0,6-4-1 16,-1-2 0-16,4 1 0 0,3 5 0 0,2 0-2 0,-9 3 1 15,6 3 0-15,5 3-1 0,0-3-2 0,-6 0 1 16,10-1-1-16,-2-1 1 0,2 0 3 0,-8-6 1 16,8 2-1-16,0-4 1 0,-4-5 5 0,6 1-1 15,7 1 1-15,9 1 1 0,-5 0 3 0,4 2 0 16,2-1 0-16,7 1 0 0,-10-4-5 0,-3-1-1 16,2 3 0-16,0-5 2 0,-2-4-1 0,5-4 0 15,5-2 1-15,6-5-1 0,1 1 0 0,-9-5-1 16,-1-4 1-16,-1 0-1 0,3-6-3 0,-4 1 2 0,1-1-1 15,5-5 0-15,6 1-1 0,-2-3 0 0,2-4 1 16,11 0-1-16,-12-6-1 0,-10 1 0 0,5-5 0 16,4-7 0-16,0 4 8 0,-4 7 1 0,6-7 0 15,7-8 0-15,-9 8 3 0,-9 4 1 0,-1 1 1 16,-1-9-1-16,-4 4 5 0,-2-2 1 0,4-4-1 16,-4-4 1-16,2-3-7 0,1-4-1 0,-1-6 0 15,4-2 0-15,-10-3 5 0,-7 16 1 0,-2-3-2 0,2 1 2 16,-8-5-10-16,-3 2 0 0,3-2-1 15,-9-6 2-15,-2-3 13 0,-3 7-1 0,1 0 0 0,-4-2 0 16,1 6-10-16,-6 7 0 0,3-3 0 0,-5-8 2 16,-5 3-2-16,5 1 0 0,-6-2 0 0,-7-13 1 15,4 3-1-15,-1 10 0 0,-3 0 0 0,-2 8 1 0,-5-5-4 16,-5 7 2-16,-3-3-1 0,4-1 1 0,-4 1-4 16,-4 4 0-16,2-1 1 0,-13-7 0 0,9 3 13 15,-5 9 0-15,0 4 0 0,1-2 0 0,3 7-15 16,8 6 2-16,-6 4 0 0,5-6-1 0,-6 6 6 0,6 6 1 15,-6 3-1-15,2 2 0 0,-7-3-10 0,9 9 1 16,-2 3 1-16,0-3-1 0,-7 0-2 0,9 8 0 16,-9 5 0-16,5 11 0 0,34-26-2042 0</inkml:trace>
  <inkml:trace contextRef="#ctx0" brushRef="#br0" timeOffset="41675.05">16349 12891 1658 0,'0'0'0'0,"0"0"0"15,0 0 0-15,-32-30 35 0,28 26 1 0,-3-1-1 16,3 1 0-16,-3 0-12 0,1 2-1 0,6-3 1 16,0 10 0-16,0-3-20 0,0 0 0 0,0-2-1426 15</inkml:trace>
  <inkml:trace contextRef="#ctx0" brushRef="#br0" timeOffset="41858.9">16645 12293 1344 0,'-4'-4'0'0,"2"2"0"0,-13-22 0 0,4-1-42 16,-2-3 1-16,2-4-1 0,7-2 2 0,4 34-845 0</inkml:trace>
  <inkml:trace contextRef="#ctx0" brushRef="#br0" timeOffset="42066.81">15252 9959 1332 0,'4'2'0'0,"5"6"0"15,-9-8 0-15,4 0 6 0,1 9 2 0,-5-9-1018 16</inkml:trace>
  <inkml:trace contextRef="#ctx0" brushRef="#br0" timeOffset="47799.75">9534 13369 12 0,'0'0'0'0,"0"0"0"16,0 0 0-16,0 0 50 0,0 0 1 0,0 0-1 16,-22-11 2-16,16 11 19 0,6 3-1 0,-7-1 1 31,7 0 1-31,0 0-24 0,0 0 0 0,0 0 1 0,0 0 0 0,0 0-31 0,0 1 0 0,0-1 0 16,7 0 1-16,-3 2-2 0,7 2 1 0,-5 1-1 15,1 1 1-15,10 1-13 0,2-3 2 0,-2 1-2 0,3 1 2 16,1 5-5-16,7-7 2 0,-11 3-2 0,11-5 1 15,0 0-1-15,0-2 0 0,4 0 0 0,7-2 0 16,2-2 8-16,-3 0 0 0,5 2 1 0,-2-2 0 16,4 0-11-16,-6 2 0 0,-3 0 0 0,-6-2 1 0,5 0 11 15,3-5 1-15,1 5-1 0,6-2 1 0,-2 2-6 16,6-2 1-16,3 4 0 0,-1-3 0 0,3 1-3 16,-9-2 1-16,-4 2 0 0,2-2 0 0,-5-1 3 15,7 1 1-15,5 2-1 0,1 2 1 0,3-4-2 16,-3 2 0-16,5-3 0 0,7 1 1 0,-14 4-5 15,-4-4 2-15,0 0-1 0,4 2 0 0,1-3 9 16,-5-1 0-16,6 4 1 0,10 0-1 0,-6 0 2 0,-3-1 1 16,4-1-1-16,4 0 1 0,-7 2-11 0,-12 2 2 15,4 0-1-15,5-4 1 0,1 1-2 0,-1 3 1 16,10 0 0-16,6 0 1 0,-4 0-4 0,-10 0 2 16,4 0-1-16,-3 0 1 0,-1 0-5 0,-1 3 1 15,-1 3 1-15,14 0-1 0,-8-4 1 0,-4 1 1 16,10 1-1-16,0 0 0 0,-13 0 1 0,-6 1 0 15,2-1 0-15,7 2 0 0,-3 1-1 0,3-3 2 0,2 2-1 16,8 1 1-16,-6-1-1 0,-7-4 1 0,2 4-1 16,3 1 1-16,-9-1-4 0,0 3 1 0,5-3 1 15,1 0-1-15,5-3-3 0,0-1 0 0,4 0-1 16,2 4 1-16,-6-2-7 0,-5-4 1 0,-1 0-1 16,3 0 1-16,-1 3-3 0,4 3 1 0,6 0-1 15,5-4 1-15,-1-2 0 0,-10 0 0 0,0 0 0 16,-7 0 1-16,3 0 9 0,-3 0 1 0,5 3 1 15,4-3-1-15,-3-3 9 0,1 3 1 0,4 3 0 0,3-1 0 16,-8-2-4-16,-9 0 1 0,3-2-1 0,2-3 1 16,-1 3-4-16,-1 2 2 0,13-2-1 0,5-4 0 15,-1-1 0-15,-10 1 0 0,-4 4-1 0,4 2 1 0,-1-2-5 16,-7-3 1-16,10 1 0 0,12-2 1 0,-7-3 0 16,-7 5 0-16,6 4 1 0,-2-4-1 0,-4-3 0 15,-7 3 2-15,3 4-2 0,3-2 2 0,1 0-4 16,4-2 1-16,3 2-1 0,3-3 2 0,-6 1-2 15,-13 4 0-15,7-4 0 0,-2 0 0 0,-3 1 1 16,2 3 2-16,5 0-2 0,9-2 1 0,-7 0 9 0,-5-2-1 16,3 4 0-16,2 4 0 0,-4-8-4 0,-9 2 1 15,6 2 0-15,3-2-1 0,4-3 4 0,2 3-1 16,2 2 0-16,5 0 0 0,-5 0-6 0,-13-4 1 16,7 2-1-16,-6 2 2 0,10 2-2 0,-4 2 2 15,6-4 0-15,7-6-1 0,-5 4-4 0,-6 2 2 16,-2 0-1-16,-1 0 0 0,1 0-3 0,-6 0 1 15,5 0 0-15,12 0 0 0,-5 0-1 0,-6 0 1 0,4 2 0 16,2 4 0-16,-6-6-1 0,-11 0 1 0,9 0-1 16,2 0 1-16,0 0-1 0,-1 0 1 0,1 0-2 15,13 0 2-15,-9 0-1 0,-11 0 1 0,3 0 0 16,4 0 0-16,-7 0 0 0,3 0 1 0,1 0 1 16,10 0-1-16,-3-4 2 0,-9 4 0 0,3 4 1 15,4-4-1-15,-9 0 5 0,-4 0 1 0,0 0-1 16,0 0 1-16,3 0-15 0,-1 0 2 0,9-4-2 15,4 4 2-15,-9 0 2 0,-6 0 1 0,5 0 0 0,-1-4 1 16,-4 4-5-16,-6 2-1 0,6 0 0 0,4-4 1 31,1 0-5-31,-3 2 1 0,7 4 0 0,3 0 0 0,-3-8 4 0,-9 2 1 0,-2 2-1 0,2 0 2 16,-4 0 2-16,2 0 1 0,4 0-1 0,3-2 1 16,-1 0-1-16,2 0 1 0,-1 2-2 0,3-3 2 0,-5 1-1 15,-10 0 1-15,1 2 0 0,0 0 0 0,1-4-1 16,3 2 1-16,-8 2 0 0,8-2 0 0,-3 2 4 15,3 2-1-15,2 0 0 0,5-4 1 0,-5-2 5 16,-7 1 0-16,3 3 0 0,9-2 1 0,-16-2-9 0,-2 2 1 16,3 2 0-16,3 0 1 0,1-4 1 0,-5-3 0 15,9-1 1-15,-2 1-1 16,4 5-2-16,-6 0 0 0,-1-2-1 0,5 0 1 0,-9-1 0 16,1 3 2-16,-1-2-1 15,-2 0 1-15,-4-3-1 0,4 1 1 0,-1 4 0 0,-4-5 0 0,6 1 0 0,-5 0 0 16,-1-1 1-16,8 3-1 0,-7 0 1 0,0 2-1 15,-3 2 1-15,5-7-1 0,-4 3 1 0,-4 2-1 16,1 2 1-16,5-2-1 0,-4-2-3 0,-3-1 1 0,1 3 1 16,1 0-1-16,-1 0-1 0,-5 0 0 15,0 0 0-15,5 4 0 0,-1 0-1 0,-4 0 1 16,-4 0 1-16,-2 2-1 0,4 3-16 0,-4-1 1 16,-1-2-1289-16</inkml:trace>
  <inkml:trace contextRef="#ctx0" brushRef="#br0" timeOffset="48847.31">2575 14711 703 0,'0'0'0'0,"0"0"0"0,0 0 0 16,0 0 14-16,0 0-1 0,0 0 1 0,0 0 0 16,0 0 33-16,19-20 0 0,-8 20 0 0,-1 0 2 15,16-4-48-15,-7 0 1 0,9 2-1 0,22-2 1 0,1-1-2 16,-1 3 2-16,-5 0-1 0,2-2 0 0,-11 2 1 15,1-5 0-15,4 1 1 0,-3-5-1 0,1 5 0 16,10 2 1-16,7 2 0 0,11-1 0 0,-5-3-2 16,-6 0 1-16,6-3 0 0,-6 3 0 0,-7-1-1 0,3 1 0 15,-3-2 0-15,24-1 0 0,-6-4-1 0,3 1 1 16,-1 3 1-16,-4-4-1 0,-10 5 0 0,-3 1 1 16,-1 5 0-16,-1-4 0 0,6 2 0 0,-1 1-1 15,8 6 0-15,3-1 0 0,-12 0-1 0,-9 0 0 16,-4 4 0-16,4 7 0 0,-2-7-1 0,-5 5 1 15,7 4 0-15,7 0 0 0,-3 0-10 0,7-2 1 16,0-1-731-16</inkml:trace>
  <inkml:trace contextRef="#ctx0" brushRef="#br0" timeOffset="50100.1">8686 14874 338 0,'-4'-2'0'0,"4"0"0"16,-9-6 0-16,5-1 46 0,-3 5 0 0,-4 4 0 16,1-7 2-16,5 1-11 0,-1 2 0 0,6 4 0 15,0 2 0-15,0 0-17 0,0-2 0 0,0 0 0 16,0-2 2-16,0 0-21 0,0 0 1 0,0 0 0 15,6-3 0-15,-1-1 12 0,1 0-1 0,5 1 1 16,13-10 0-16,8 5-3 0,2 1 0 0,-2 5 0 16,3-2 0-16,-1-1 8 0,-8 3 0 0,6 2 0 15,2-5 1-15,-6 1-17 0,-4 2 0 0,2 2 1 0,4-3-1 16,2-1 3-16,-2 2 0 0,0 4 0 0,-2-4 1 16,8-1 2-16,1 1 0 0,10 0 0 0,0 2 1 15,0-3 8-15,-1 1 0 0,-4 2 0 0,4-2 1 0,-8 0-20 16,-3-1 1-16,1 3 0 0,5-2 0 0,-3 4 3 15,3 0 0-15,9-4 1 0,5-1 0 0,1 1 1 16,-2 2 0-16,-3 2 0 0,5 2 0 0,-11-4-5 16,-6-2 1-16,10 4-1 0,1 0 2 0,1 0-2 15,1-4 0-15,8 1 0 0,6 1 0 0,-6 0 1 16,-14 0 0-16,1 0 0 0,2 2 1 0,1 4 4 0,1 0 1 16,3 3-2-16,8-7 2 0,0-4 12 0,-2 4 0 15,-4 4 0-15,6-4 0 0,-12 2-4 0,-5 0 0 16,0 2 0-16,11-4 1 0,-1 0-8 0,-1 2 1 15,4 3 0-15,9-10 0 0,-12 5 2 0,1 5 0 16,0-5 0-16,-9 0 0 0,1 0-9 0,1 0 0 16,7 0 0-16,6 0 0 0,-6 0-2 0,-3 2 0 0,3 2 0 15,7-6 0-15,-12 2-3 0,-4 2 0 0,0 0-1 16,9-4 1-16,0-2-3 0,-2 4 1 0,8 2-1 16,11 0 2-16,-13-4-2 0,-8 0 0 0,3 4 1 15,-5-2 0-15,-7 2 3 0,4 0 0 0,7 0-1 16,8-2 2-16,-6-4 0 0,-5 2 0 0,3 2 0 15,4-2 0-15,-9 2-3 0,-6 2 2 0,2 0-1 16,0-4 1-16,5-2-2 0,-3 4 1 0,2 0 0 16,11-5-1-16,-4 5 2 0,-4 5 1 0,-7-5-1 15,4 0 0-15,-4 0 2 0,-6 0 0 0,6 0 0 16,-2 0 2-16,6 0 16 0,-8 0-1 0,13 2 1 0,1-2 1 16,-7-2 1-16,-5 2 0 0,6 2 0 0,-4-4 0 15,-4 2 1-15,-2 2 1 0,-1 0-1 0,1-4 2 16,4 0-21-16,-7 2 0 0,7 2 0 0,9-4 2 0,-7 2 6 15,-7-5 1-15,5 3 0 0,-2-2 0 0,-2 0-11 16,-5 4 0-16,-2 0 0 0,7-4 2 0,-7 1-2 16,-2 1 0-16,7-2 0 0,-1 2 1 0,1 0-1 15,-7-2 0-15,8-1 0 0,1-1 0 0,0 2 0 16,-12 2 0-16,6-1 0 0,-3-1 0 0,2 0 0 16,-8 2 0-16,1 0 0 0,-1-3 0 0,0 1 1 0,-3 2 0 15,0 2 0-15,1-2 0 0,-3 0 5 0,3 0 1 16,-5 4-2-16,4-2 2 0,3-2-3 0,-9 0 2 15,2 2-2-15,0 2 2 0,5-4 2 0,-5-1 1 16,-6 1 0-16,4 4 0 0,-2-4-1 0,2 0 1 16,-7 4-1-16,12-2 1 0,-3 0-5 0,-11 0 2 15,7 0-2-15,-2-2 2 0,0 2-2 0,-5 0 2 0,3-2-1 16,-3 0 1-16,-2 2-1 0,-2 0-1 0,5 0 1 16,-7-2-1-16,4 0 0 0,3 2 1 0,-7 0-1 15,4 0 1-15,2-2-1 0,-6-1 1 0,7 3-1 16,-7 0 1-16,0 0-1 0,0 0 1 0,0 0-1 15,0 0 1-15,10 0-1 0,-5 3 1 0,-1 1-1 16,9 17 1-16,-13-21-1372 0</inkml:trace>
  <inkml:trace contextRef="#ctx0" brushRef="#br0" timeOffset="52275.5">19945 15123 12 0,'0'0'0'0,"23"-13"0"16,5 1 0-16,0 5 0 0,-4 3 0 0,-3-2 0 16,7-9 0-16,0 4 26 0,0 5-1 0,4-1 1 15,7 1 1-15,-5 0 12 0,7 1 2 0,-3 1-1 0,7 2 1 16,-2 0-12-16,-10 0 1 0,7 2 0 0,-1 0 1 15,4-2-9-15,-7 2 2 0,3 2-1 16,6-2 1-16,2-2-4 0,1 2 0 0,12 2 0 16,0 0 2-16,-9-2-1 0,1-2 0 0,8 0 1 0,-4-3 0 0,0 3-9 15,4 0 0-15,6-4 1 0,3-1-1 16,-7 1 16-16,-2-3 0 0,-4-1 1 16,0 1 0-16,0 3 5 0,-7-3 0 0,3 5 0 0,3 2 1 15,1-4 11-15,-2-1 2 0,-3-1-2 16,5 3 1-16,-11 3-10 0,-6 0 1 0,0-2 0 0,-5-2 0 15,2 3-4-15,-6 6-1 0,3 1 1 0,-3-6 0 16,-2 4-9-16,-3 0 1 0,-1 0 0 16,-7 2 0-16,2-4-11 0,-6-4 2 0,-2 0-1 0,-5-7 1 0,-1 1-17 15,-5 1 2-15,0 9-1230 0</inkml:trace>
  <inkml:trace contextRef="#ctx0" brushRef="#br0" timeOffset="53083.7">1712 17051 250 0,'0'0'0'0,"40"-10"0"0,-3-1 0 15,-3 1 10-15,5-3 0 0,2-4 0 0,-3-2 0 16,5 0 27-16,2 2 1 0,15 4-1 0,5-2 2 0,-1-2-1 16,-1 0 0-16,3-2 0 0,1-5 0 15,-5 3-17-15,0-2 2 0,15-3-1 0,11 3 1 0,-2 2-3 16,-8-3 1-16,-1-4 1 0,-4-3-1 0,0 5-12 15,4 7 0-15,28 2 0 0,-4 0 1 0,-13 0 6 16,-13 2 1-16,9 7-2 0,19-7 2 0,0 0-10 0,-4 2 0 16,-9 0-1-16,4 1 1 0,1 1 12 0,6 0 1 15,17-4 0-15,-9 3 1 0,-8 3-11 0,-2 3 0 16,19-1 0-16,0-1 1 0,-2 1 5 0,-9 3 1 16,5-2-2-16,25-3 2 0,-12 3-5 0,-14 4-1 15,5 0 0-15,24 0 0 0,-5-1-5 0,-19 3-1 16,2 3 1-16,22-1 1 0,-140-2-870 0</inkml:trace>
  <inkml:trace contextRef="#ctx0" brushRef="#br0" timeOffset="53703.06">22076 14328 1482 0,'-2'-2'0'0,"-7"0"0"0,-1-3 0 0,-8 3 0 0,6 2 1 0,-3 2 0 0,-3-2 0 0,1 3-4 0,-4 3 1 0,-1-2-2 15,-6 3 2-15,0 3-66 0,5 1 0 0,-5 2-936 0</inkml:trace>
  <inkml:trace contextRef="#ctx0" brushRef="#br0" timeOffset="54169.58">11622 14258 1255 0,'0'0'0'16,"0"0"0"-16,0 0 0 0,0 0-49 0,0 0 1 16,0 0-2-16,0 21 2 0,0-21-748 0</inkml:trace>
  <inkml:trace contextRef="#ctx0" brushRef="#br0" timeOffset="56759">13838 16856 12 0,'0'0'0'0,"0"0"0"0,0 0 0 16,8-28 31-16,-8 24 2 0,2-2-2 0,3-1 2 0,-3-1 8 16,-2 1 1-16,4 5-1 0,2-4 2 0,-6-1-9 0,5 1-1 15,-5-2 1-15,6-1 1 0,5 1 14 0,-11 1 1 16,6 1-1-16,3-5 1 0,-3 1-40 0,-1-1 1 15,-3 2-1-15,4 1 1 0,3 2 20 0,-7 1 2 16,4 1-1-16,-3 0 1 0,-1-1-4 0,-2 3 0 16,6 0 0-16,-6-4 2 0,0-1-5 0,4 3 1 15,-4 4-1-15,0-2 1 0,7 0 0 0,-7 0 1 0,0-2 0 16,0-1 1-16,0 3 1 0,0 2 0 0,0-2 0 16,4 0 1-16,-2-2-4 0,-2 2 1 0,0-1-1 15,0 1 1-15,0 0-5 0,0 0 2 0,0 0-2 16,0-2 2-16,0 2-5 0,0-1 1 0,0 1-1 15,0 0 0-15,0 0-1 0,0 0 0 0,0 0 0 16,0 0 0-16,0 0 12 0,0-1-1 0,0 1 0 16,0 0 2-16,0 2-5 0,0 0-1 0,0 0 1 15,0 2 0-15,0 5-3 0,-2 1 1 0,2 1-1 16,2 20 1-16,1 12-5 0,-6 1 0 0,3 1 1 0,3-9-1 16,-3-6-16-16,0-1 2 0,0 5-2 0,2 0 2 15,2-4-3-15,-4-1 1 0,0 3-1 0,11 2 2 16,-5 2-4-16,5 2 1 0,-9 4 0 0,-2 9 0 15,4-4 4-15,1-7 0 0,1 3-1 0,0 3 2 0,1-7-3 16,-3-8 1-16,0 5-1 0,-1 2 1 16,1-2 3-16,2-4 1 15,1 0-1-15,1 2 1 0,-1-2 3 0,-1-5 1 0,1 1 1 0,-3-5-1 0,2-6-6 16,9-2 1-16,-4-1 0 0,-9 3 0 0,7-6 2 16,-3-5 0-16,1 0 0 0,-1 0 1 0,-1-4-11 15,1 0 0-15,-6 0 0 0,11-4 0 0,-5 0-1 0,3 0 1 16,-3-1-1-16,7-5 1 0,15-9 1 0,-7-3 1 15,-3 5-1-15,10 0 2 0,-7-4 3 0,-4 0 1 16,0 2 0-16,11 0 1 0,-11-5-6 0,-2 3 0 16,3 6 0-16,10-2 2 0,-11-2 4 0,0 2 0 15,4-2-1-15,1 0 2 0,-5-3-4 0,0 3-1 16,0 7 1-16,-2-5-1 0,3-1 4 0,-1 4 1 0,-2 1-1 16,-2 4 1-16,8-6-5 0,-8 1 1 0,4 3-1 15,-2 7 2-15,2-5 2 0,0-1 1 0,1 3 0 16,3 1 0-16,1-1-1 0,-5 3 1 0,0 2-1 15,0 0 0-15,-6 0-3 0,0 0 1 0,1 0-2 16,3 8 2-16,-8 0-15 0,-1-4 1 0,5-4-1 16,-7 2 1-16,7 0-21 0,-9-2 0 0,7 0 0 15,-7 4 0-15,7 2-3 0,-7 1-1 0,-2-3 1 16,4 0 0-16,0-2 3 0,-2 0 0 0,-2 0 0 0,0 0 1 16,0-2 2-16,0 0 1 0,0 2 1 0,0 2-1 15,0 0 14-15,0-2-1 0,0 0 1 0,0 0 1 16,0 0-1-16,0 0 0 0,0 0 0 0,0-2-1 15,0 0 7-15,0 2 0 0,0 0 0 0,0 0 0 0,0 0 3 16,0 0 0-16,0 0-1 0,0 0 1 0,0 0 2 16,0 0 1-16,0 0 0 0,0 0 0 0,0-2 11 15,0-1 0-15,0 1-1 0,0 0 2 0,0 2-9 16,0 0 1-16,0 0-1 0,0 0 2 0,7-2-1 16,-3 0 1-16,-4 0 0 0,4 0 0 0,-1 2 16 15,3 0 0-15,-2-2-1 0,1-1 2 0,1-1-13 16,-6 0 0-16,0 2 0 0,7 2 0 0,-3 0 1 0,0-4 1 15,-4-1-1-15,0 1 0 0,2-2-2 0,3-1 1 16,-5 3-1-16,2 0 1 0,2 0-5 0,-4 1 0 16,0 1 0-16,0 0 0 0,0 0 0 0,0 0 1 15,0 0-1-15,0 2 1 0,0 0-6 0,0 0 1 16,0 0-1-16,0 0 1 0,0-2-1 0,0 0 0 16,0-1 0-16,0 3 0 0,0 0-1 0,0 0 0 0,0 0 0 15,0-2-1-15,0 0 2 0,0 0 0 0,0 0 0 16,4 0 0-16,-2 0 7 0,3 0 0 0,-1-1 0 15,-4 1 1-15,-4 0 6 0,4 0 1 0,0 0-1 16,0 0 1-16,0 0-12 0,0 2 2 0,0 0-1 16,0 0 1-16,0 0 5 0,0 0 0 0,0 0 0 15,0 0 0-15,0 0-5 0,0 0-1 0,0 0 1 16,0 0-1-16,0 0 10 0,0 0-1 0,0 0 0 16,0 0 2-16,0 0-8 0,0 0 0 0,0 0-1 0,0 0 2 15,0 0 2-15,0 0 0 0,0 0 0 0,0 0 1 16,0 0-4-16,0 0 2 0,0 0-1 0,0 0 1 15,0 0-4-15,0 0 0 0,0 0 1 0,0 0 0 0,0 0-4 16,0 0 0-16,0 2 0 0,0 2 0 0,0 0 0 16,0-2 0-16,0 1-1 0,0 1 1 0,6 4-2 15,1 3 0-15,8 0-1955 0</inkml:trace>
  <inkml:trace contextRef="#ctx0" brushRef="#br0" timeOffset="59357.95">14896 15680 740 0,'0'0'0'0,"0"0"0"16,0 0 0-16,0 0 36 0,-24-6 1 0,16 8 0 15,1 6 0-15,1-3-14 0,1-1-1 0,5 4 0 16,-2 14 1-16,-6 5-5 0,6 1 1 0,-3 0-1 0,-1 10 1 16,2 2-21-16,4-2 1 0,0 5-2 0,-7 4 2 15,7 2 0-15,-4 2 0 0,4 4 0 0,-9 2 0 16,5-3-3-16,0-10 2 0,4-8-1 0,-2-4 1 16,-3-8 0-16,1-7 2 0,4-5 0 0,0-1 0 15,-2-5-1-15,-3-3 0 0,5-1 0 0,0-2 0 0,-2-2 1 16,2 2 0-16,0 2 0 0,-4-7 0 0,0-5 3 15,4-5 2-15,-7-2-1 0,1-28 1 0,2-6 14 16,-3 0 0-16,3 7 0 0,2-1 1 0,2 2-4 16,0 7 0-16,0 4-1 0,-5-4 1 0,5 4-2 0,0 5-1 15,0-3 0-15,5 4 2 0,1-1-6 0,1 1 0 16,-7 1 0-16,0-3 1 0,4 0 0 0,2 3 0 16,1 2 0-16,1 3 2 0,-1 1 12 0,-1 4 1 15,1 3 0-15,3-1 0 0,1 4 6 0,0 5-1 16,0 4 0-16,-1 0 2 0,1-2-9 0,2 2 2 15,-2 0-1-15,17 6 0 0,4 3 0 0,-4 1 1 0,-5 5-2 16,5 2 2-16,4 0-3 0,-4-2 2 0,-4 4-2 16,4 3 2-16,-5-7-5 0,10 2 0 0,1 2 0 15,-2 2 1-15,3 0-2 0,-1-4 1 0,2-2 0 16,5 0 0-16,-4 4-6 0,-7 2-1 0,-2-1 0 16,6-6 1-16,-6 1-3 0,-2-2 0 0,-3 2 0 15,3 2 0-15,-7-4-10 0,3 2 1 0,-1-1 0 16,-4-1 1-16,1-4-4 0,-1-1 2 0,-2 5 0 15,-2 0 0-15,4-1-2 0,0 1 0 0,-2 2 0 16,2 0-1-16,-6-2-10 0,0-5 0 0,-5 3-1510 0</inkml:trace>
  <inkml:trace contextRef="#ctx0" brushRef="#br0" timeOffset="59817.88">15209 15721 1243 0,'-2'-3'0'16,"-4"1"0"-16,-3 2 0 0,3 0 66 0,6 0 1 15,-5 0 0-15,-1 0 0 0,-5 0-23 0,9 2 1 16,2 5-2-16,0 3 2 0,-4 3-22 0,4 2-1 0,0 2 1 16,0 15-1-16,4 8-24 15,-2-4 0-15,2-4-1 0,3-2 1 0,-7 4 1 0,11 4 1 0,-5 9 0 16,3 8 0-16,-3 1 0 0,1-7 0 0,8 6 0 16,-7-2 0-16,3-4 0 0,-3-4 0 0,5 1 0 15,-2 1 0-15,2-2 0 0,-4-3 0 0,3 7 0 16,-1 4 1-16,-4-6-1 0,3-4 0 0,1-3 0 15,4-4 1-15,-4-4 6 0,-3-6 0 0,1-3-1 16,4-2 2-16,-7 3 6 0,-1-3-1 0,1-4 1 0,5-4 0 16,-7-5-7-16,-4-4 1 0,-4 1-1 0,8 1 0 15,-4-2 4-15,-4-2 0 0,4 1 0 0,0-3 0 16,0 0 2-16,0 0 0 0,0 0 0 0,0 0 1 16,0 0-7-16,0 2 1 0,0 2-1 0,0 0 1 0,0 0-2 15,0-1-1-15,0-1 1 0,6 4 1 0,-6-6-1532 16</inkml:trace>
  <inkml:trace contextRef="#ctx0" brushRef="#br0" timeOffset="60715.31">22158 14517 841 0,'0'0'0'0,"0"0"0"0,0-4 0 0,0 2 33 0,-5 2-1 0,5 0 1 0,-4-2-1 0,4 2-8 0,0 2 1 0,0 0-2 0,4-4 2 0,-4 0-21 0,0-1 2 0,0 1-2 0,0 2 2 0,0 0 1 0,0 0 1 0,0-2-1 0,0 2 1 16,0 0 29-16,0 0 0 0,0 0 0 0,0 0 0 16,0 0-7-16,0 0 0 0,0 0-1 0,0 0 1 0,0 0-7 15,0 4-1-15,0-1 1 0,0-3-1 16,7-3-5-16,-3 1 1 0,-2 0-1 0,-2 2 1 0,5-4-12 15,-5 2 2-15,0 0 0 0,0 0 0 0,0 2 3 16,0 0 1-16,0 0-1 0,4 0 0 0,-2 0-10 16,2 0 1-16,1 0 1 0,-3 2-1 0,-2 2-1 15,0 0 1-15,0-4-1 0,0 0 2 0,0-4-3 0,0 2 0 16,0 0 0-16,4-3 0 0,2 1 2 16,1 0 0-16,4-2 0 0,4-7 1 0,8 0 3 0,5-2 2 15,6 0-1-15,31-2 1 0,-65 17-1264 0</inkml:trace>
  <inkml:trace contextRef="#ctx0" brushRef="#br0" timeOffset="64206.03">16798 15763 175 0,'0'0'0'15,"0"0"0"-15,0 0 0 0,0-25 13 0,-7 16 0 16,-3 3 1-16,3-3 1 0,1 1 16 0,1 1 0 16,5 3 1-16,-6 0 0 0,-5-3-5 0,7 3 1 15,4 4-1-15,-2-6 1 0,-7-1 33 0,1 1 1 16,-1 2-2-16,-2-3 2 0,-2-3-62 0,-2 1 1 0,7 7-1 15,-3-2 1-15,-4 4 38 0,4 0 2 0,5 0-1 16,-1 0 1-16,-3 0 1 0,-1 0 2 0,0 0 0 16,0 6 0-16,5 1-12 0,-5-1 1 0,1-6-1 15,-1 8 2-15,-6 3 0 0,-1 0-1 0,8-1 1 16,-7 1 1-16,6 2-6 0,0 0 0 0,0-1 0 16,-2 5 0-16,3 2-5 0,-1 1 1 0,0-3-1 15,5 2 1-15,-5 6-5 0,5-1 0 0,-1-7 1 16,-1-3-1-16,1 1-12 0,5-2 1 0,2 4 0 15,-4 7 0-15,-1-3 2 0,-1 0 1 0,6 2-1 16,0 9 2-16,0-6-9 0,0-3 1 0,-4 5-1 16,2 2 1-16,-3 2 4 0,5-3 0 0,7 3 0 0,-3-2 1 15,-4-5-6-15,0-3 1 0,4 1-1 0,-2 9 1 16,7-4 13-16,0-5 1 0,-5 0 0 0,2-1 0 0,3-3-5 16,0-4 1-16,1 2 0 0,5 4-1 0,-2-2 0 15,-2-2-1-15,4 2 1 0,2 2 0 0,-4-4-9 16,2-4 0-16,-2 2 1 0,8-4 0 0,-3-3 9 15,-3-1 1-15,-5-1 0 0,10 0-1 0,-5-1-12 16,-2-3 0-16,-3-2 0 0,12 0 1 0,1-2 5 0,-8-3 0 16,-4-1 0-16,6-7 1 0,5-2 11 0,1 1 2 15,-5 1-2-15,-1-2 1 0,4-6-1 0,3 1-1 16,-3 3 0-16,-4-2 0 0,5 2-8 0,-1 2 2 16,3 1-1-16,4 1 1 0,-7-2 12 0,3 2 1 15,2 5-2-15,4-1 2 0,2 1-22 0,-8 1 0 16,3 3 1-16,-1 2 0 0,-2 2 6 0,-7 2 0 0,0 7-1857 15</inkml:trace>
  <inkml:trace contextRef="#ctx0" brushRef="#br0" timeOffset="66153.5">17517 14647 740 0,'0'0'0'0,"0"0"0"0,-7-24 0 16,14 16 20-16,-3 2 2 0,-4-3-1 0,4-8 0 16,-4 4-7-16,3 5 0 0,3 4 1 0,-6-3 0 15,0 3 36-15,0-2 1 0,0 8-1 0,0 2 2 0,4-4-25 16,3 2 0-16,-7 0 0 0,0 11 1 0,8 4-9 15,-1 2 0-15,-5 2-1 0,2 5 1 0,-4 4-9 16,4-7 0-16,-1 2 1 0,-3-1-1 0,4 6-5 16,-4-1-1-16,-4-1 1 0,4 0 0 0,-3-1 0 15,-1 3 0-15,4 6-1 0,0 5 1 0,-4-3-5 0,4 0 1 16,-2 3 1-16,-5 3-1 0,3-8 1 0,-2-6 1 16,-3 0-1-16,0-2 0 0,1-3 1 0,8-6 0 15,-2-4-1-15,-3 0 2 0,1-2-2 0,-2-5 2 16,3-1-1-16,3 1 1 0,0-4 3 0,0-2 1 15,0 1-2-15,-8-1 2 0,8-2-1 0,0 0 0 16,0 0 0-16,-2-2 1 0,2-1 4 0,0 3 2 16,-5 0 0-16,1-2-1 0,2-2 10 0,-2 0-1 0,4 0 1 15,-13-16 1-15,-2-9-4 0,4-1 0 0,0 0 1 16,3 0 0-16,3 1 0 0,-1 1 1 0,2 0-1 16,-1-1 1-16,-1-3 5 0,6 2 1 0,0 2 0 15,0 1 0-15,-2 1 4 0,2 5 1 0,2 4-2 16,-2-7 2-16,-2 7-3 0,-2 5 1 0,8 1-1 15,-2 3 2-15,-2-1-9 0,0 1 2 0,6 1 0 16,-6 1 0-16,5-3-3 0,-1 3 2 0,-2 2-1 16,2-3 0-16,-4-3-9 0,11 3 1 0,-9 1-2 15,3 2 2-15,1-1-7 0,-2 5 1 0,1 0-1 0,1 0 1 16,1-4 6-16,3 4-1 0,-3 0 1 0,10 4 0 16,4-1-13-16,3 1 1 0,-5 4-1 0,9-1 0 15,-4 1 0-15,-3-4 0 0,3 9-1 0,2-2 2 16,-3 2-3-16,-6-1 1 0,7-1-1 0,4-3 1 0,-7 1-2 15,-3 2 0-15,3 1 0 0,3 1 0 0,-3 0-1 16,1 2 1-16,5-3-1 0,1 1 1 0,0-2-1 16,-4 2 0-16,4-1 0 0,0-1 1 0,0 0-4 15,-3-1 2-15,5 3 0 0,-2-4 0 0,0-3 0 16,-6 2 2-16,-1-1 0 0,3-1 0 0,-7 1 0 0,-2-1 0 16,2 0 0-16,7-6 0 0,-5 2 4 0,-6 5-1 15,4-3 1-15,-6-4 0 0,0-2-2 0,-1 0 1 16,-5 0-1-16,3 2 1 0,7 2 0 0,-4 2 2 15,-5-2-1-15,5-4 1 0,2 0-1 0,-2 0 1 16,-1 0-1-16,-3 0 1 0,4 2-4 0,-7 0 1 16,2-3-1-16,5 1 2 0,0 2-4 0,-11 0-1 15,6-2 1-15,-6 0 0 0,5 2-24 0,-3 0 2 0,-2 0-1916 16</inkml:trace>
  <inkml:trace contextRef="#ctx0" brushRef="#br0" timeOffset="66503.6">17839 14857 853 0,'0'-2'0'0,"-11"0"0"0,5-9 0 15,-5 7 55-15,-4 0 0 0,6-9 0 0,-6 0 2 0,4 5-23 16,-1 4 2-16,3 2 0 0,3-1 0 0,-1-1-16 15,1 0 0-15,1 4 1 0,1 2 0 0,-2 0-18 16,4-2 1-16,-3 0-1 0,1 0 2 0,-2 0 8 16,6 0 1-16,0 0-1 0,-5 0 2 0,3 0 1 15,-2 4 2-15,4-1-1 0,0 3 1 0,-7 5-1 16,7-1 0-16,0-1 0 0,0 3-1 0,5 10-8 0,-5 1 0 16,0 3 0-16,2 12 1 0,2-4 2 0,-2 2 0 15,3 9 1-15,1 10-1 0,-2 2 14 0,3-1-1 16,-3 1 1-16,-2 3 1 0,2-3 1 0,3 0 1 15,-3 7-1-15,7 13 1 0,-5 3 4 0,1-1 1 16,3 4-1-16,1-2 2 0,4 6-3 0,-6 9 2 16,2 19-2-16,6 8 2 0,2 0-8 0,-2 5 0 15,-4 38-1602-15</inkml:trace>
  <inkml:trace contextRef="#ctx0" brushRef="#br0" timeOffset="71010.16">15186 10252 1281 0,'0'0'0'0,"0"0"0"0,0 0 0 0,0 0 74 16,0 0 1-16,0 0 0 0,0 0 1 0,0 0-36 16,-22 2 2-16,22 5-2 0,0 5 2 0,0 3-29 15,0 0 2-15,0-15-1345 0</inkml:trace>
  <inkml:trace contextRef="#ctx0" brushRef="#br0" timeOffset="71190.67">15050 10529 1520 0,'-4'0'0'0,"4"0"0"16,0-7 0-16,-4 5 30 0,4 4 2 0,0 5-1 15,0 1 1-15,-7 3 5 0,7-5 0 0,0-6-1327 16</inkml:trace>
  <inkml:trace contextRef="#ctx0" brushRef="#br0" timeOffset="72148.88">16675 12140 12 0,'0'0'0'0,"0"0"0"15,0 0 0-15,0 0 26 0,-6-21-1 0,6 6 1 0,6 4 0 16,-6 7 20-16,0 2 1 0,0 0-1 0,5 0 1 16,-5 0-13-16,4 2 1 0,-2 2 0 0,7 0-1 15,-1-2-12-15,3 0 0 0,0-2-1 0,17 8 2 16,4 5-16-16,-2-3-1 0,0 3 1 0,-2-9 1 0,-2 4 2 15,-1 3 1-15,3-1 1 0,11-1-1 0,-5-1 7 16,-6 3 0-16,4 3 0 0,-2-1 1 0,-2 2-14 16,-2 0 1-16,-2-1 0 0,4-1-1 0,-3 0 6 15,-1-1 1-15,4 5-1 0,0 0 0 0,-28-15-566 16</inkml:trace>
  <inkml:trace contextRef="#ctx0" brushRef="#br0" timeOffset="72343.42">17618 12229 841 0,'0'-2'0'0,"0"0"0"15,4-8 0-15,2 3 29 0,-1 1 0 0,-5 6-704 16</inkml:trace>
  <inkml:trace contextRef="#ctx0" brushRef="#br0" timeOffset="72568.84">17654 12083 1545 0,'0'0'0'0,"0"0"0"0,-4-2 0 0,4-1-18 0,0-3 1 15,0 0-1-15,0 4 1 0,4 2 14 16,3 4-1-16,-7-4-1098 0</inkml:trace>
  <inkml:trace contextRef="#ctx0" brushRef="#br0" timeOffset="75143.44">7799 12468 12 0,'0'0'0'0,"0"0"0"0,17-11 0 16,5 15 0-16,-5 3 0 0,-2-7 0 0,4-7 0 16,-1 7 0-16,3 2 0 0,-4 3 0 0,5-5 0 15,-5 2 0-15,4 2 0 0,1 0 0 0,12 0 0 0,1-4 0 16,3 0 0-16,7 3 0 0,5 1 0 16,-5-2 0-16,0 0 0 0,4 2 0 0,3-8 0 0,-5 0 0 15,-6 0 0-15,-3 1 0 0,12-5 0 0,-5 4 0 16,0 2 0-16,15 2 0 0,6-11 0 0,-3 7 0 15,-12-5 0-15,3 3 0 0,2-5 0 0,-5 3 0 16,-6-1 0-16,11 1 0 0,9-1 0 0,-3 1 0 0,-4 1 0 16,8 1 0-16,-6-7 0 0,-4 7 0 0,-4-3 0 15,-3 3 0-15,13-1 0 0,-2 1 0 0,-4 0 0 16,15-1 0-16,4 3 0 0,-8-4 0 0,-7 1 0 16,-4 3 0-16,6 0 0 0,-6-1 0 0,8 3 0 15,11-2 0-15,3 2 0 0,-5-4 0 0,-13 3 0 16,0-1 0-16,2 0 0 0,0-2 0 0,-2-1 0 15,9 5 0-15,8 0 0 0,-10-7 0 0,-11 3 0 0,-1 6 0 16,6 0 0-16,-10 0 0 0,1-4 0 0,3 4 0 16,10 0 0-16,-7-2 0 0,-5 2 0 0,-1 6 0 15,4-6 0-15,-3 0 0 0,-12-4 0 0,4 8 0 16,5-2 0-16,-5 0 0 0,4-2 0 0,3 0 0 16,8 0 0-16,-11-4 0 0,-8 4 0 0,4 2 0 15,4 2 0-15,1-1 0 0,-16-3 0 0,5 0 0 16,1 0 0-16,-3 0 0 0,4 0 0 0,-3 2 0 15,12 2 0-15,-5-8 0 0,-7 2 0 0,3 2 0 0,2-3 0 16,-8-3 0-16,-1 0 0 0,-2 1 0 0,0 8 0 16,-2-3 20-16,-4-5 0 0,4 3 0 0,13-2 1 15,-9 4 10-15,-1 4 2 0,1-2-1 0,9 3 1 0,-43-5-201 16</inkml:trace>
  <inkml:trace contextRef="#ctx0" brushRef="#br0" timeOffset="76337.69">14209 18191 595 0,'0'0'44'0,"-43"2"-17"16,19-6 0-16,9 4 0 0,5 0 0 0,7-2 10 15,3 2 0-15,0 2 0 0,0 2 1 0,0 0-12 0,0-4 1 16,0-2 0-16,0 2 0 0,0 0-27 0,0 0 0 16,0-2 0-16,3-2 0 0,7-2 2 0,5-1 1 15,-2-1 0-15,9-5 0 0,1-4 9 0,5 0 2 16,0 4-1-16,-6 5 1 0,3-3-9 0,-1 0 2 15,0 1-1-15,8-1 0 0,0-4 20 0,-13 0 1 16,14 5-1-16,-10-1 1 0,9-2-2 0,1-2-1 16,-6 1 1-16,-3 1 0 0,4-2-3 0,6 0 1 0,3 0-1 15,-3 0 2-15,7-4-9 0,-2 0 1 0,3 2 0 16,-1 0-1-16,-2-2 4 0,-11 2 1 0,0 2-1 16,6 4 1-16,-4-4-9 0,-11 1 1 0,7 1 0 15,-6 6 0-15,5-3-2 0,-8-1 0 0,5 3 0 16,-5 1 0-16,0 1 0 0,-4 0 1 0,2 1-1 15,7 3 0-15,-9-2-2 0,2 0 1 0,-3-1-2 16,-1 5 2-16,0-2 0 0,-5 0 0 0,1 2 0 0,3 0 1 16,-1 0 4-16,-7-2 0 0,5 0 1 0,-5 2 0 15,0 0 8-15,-2 0 1 0,6 0-1 0,-1 0 2 16,-5 0-17-16,0 0 0 0,0 0 0 0,0 0 1 16,0 0 3-16,0 0 0 0,0 0 1 0,0-2-1 0,0 2 6 15,0 0 1-15,0 0 0 0,0 0 0 0,0 0-17 16,0 0 2-16,0 0-2 0,-11 15 1 0,11-15-1538 15</inkml:trace>
  <inkml:trace contextRef="#ctx0" brushRef="#br0" timeOffset="78552.99">16703 17102 351 0,'0'0'0'0,"0"0"44"0,0 0-1 16,0 0 1-16,0 0 1 0,0 0 17 0,0 0-1 16,0 0 1-16,0 0 1 0,0 0 3 0,0 0 0 15,0 0 1-15,0 0-1 0,0 0-13 0,26-2-1 16,-24 2 1-16,7-2 0 0,4-2-33 0,2 2 0 0,2 0 0 16,13-5 2-16,8-1-10 0,5 1 1 0,-2 3 1 15,6-2-1-15,1-1-5 0,-3-3 1 0,11-5 0 16,4-4 0-16,-7 2 28 0,-5 2 1 0,7 0 1 15,1-6-1-15,4-3-9 0,-4 1 1 0,6 2 0 16,5-3 1-16,-5 3-7 0,-8 6 2 0,4 2 0 16,-2 5 0-16,8 2-3 0,-2 10 2 0,11 13 0 15,9 10 0-15,-82-27-1445 0</inkml:trace>
  <inkml:trace contextRef="#ctx0" brushRef="#br0" timeOffset="87568.04">15074 17638 1124 0,'0'0'36'0,"-11"39"9"0,9-18 0 15,2-11 0-15,0-5-1 0,0-3-42 0,0-2 0 16,0 0-1-16,0 0 1 0,0 0-19 0,0 0 2 15,0 0-2-15,0 0 1 0,0 0-6 0,0 0 0 16,0 0 1-16,0 0 0 0,0 0 11 0,0 0 1 0,0 0-2 16,0 0 2-16,0 0 2 0,0 0-1 0,0 0 0 15,-4 2 1-15,0 4-3 0,4 3 1 0,0-3-1 16,0 1 1-16,0-3 5 0,0-2-1 0,0 0 1 16,0 0-1-16,0 0-4 0,0 0 0 0,0 1 0 15,0-1 1-15,0-2 7 0,0 0 1 0,0 0-1 16,0 0 1-16,0 0-2 0,0 0 0 0,0 0-1 15,0 0 2-15,0 0-2 0,0 0-1 0,0 2 1 16,0 0 0-16,0 0 0 0,0 0 2 0,0 0-1 0,0 0 1 16,0 1 0-16,0-3 0 0,0 0 0 0,0 0-1 15,0 0 2-15,0 0 0 0,0 0 0 0,0-3 0 16,0 3 3-16,0 0-1 0,0-2 0 0,0 0 0 16,-3 2 16-16,-1 0 2 0,4-2-1 0,0 0 0 0,0 0 9 15,0 0 1-15,-4-3 0 0,2 1 0 0,-3 0 7 16,5 0 0-16,-4-1 0 0,4 1 0 0,0 0-4 15,-2 0 1-15,-2 2 0 0,1-1-1 0,3 1-6 16,0 0 0-16,-4-2-1 0,4 2 2 0,0 2-5 16,0 0-1-16,0-2 0 0,0 0 1 0,0-1-9 15,0 3 1-15,0 0-1 0,0 0 2 0,0 0-15 0,0 0 1 16,0 0 0-16,0 3 0 0,0-3-1294 0</inkml:trace>
  <inkml:trace contextRef="#ctx0" brushRef="#br0" timeOffset="88190.09">16937 16969 213 0,'0'0'0'0,"0"0"0"0,0-3 0 16,-2 1 58-16,-2 2 0 0,4 0 1 0,-2 0 0 15,2 0-59-15,0 0 0 0,0-2 0 0,-5 0 1 0,5 2-337 16</inkml:trace>
  <inkml:trace contextRef="#ctx0" brushRef="#br0" timeOffset="91260.32">14900 17942 885 0,'0'0'66'0,"-21"-6"-11"0,6 2 1 15,6 2 0-15,0-1 0 0,7 1-6 0,-8 0 0 0,3 0 1 16,-1 0-1-16,8-2-29 0,-7-1 0 0,7 3 0 0,-4 2 0 15,-5-2-27-15,5-2-1 0,4 2 0 0,-4 2 1 16,4 0 7-16,-2 0 0 0,-3 0 0 0,5 0 0 16,0 0 8-16,0 0 0 0,0 0 0 0,0-2 1 0,0 2-13 15,0 0 0-15,0 0-1099 0</inkml:trace>
  <inkml:trace contextRef="#ctx0" brushRef="#br0" timeOffset="91507.92">17360 16918 1545 0,'0'-7'0'0,"-2"-10"0"16,-2-4 0-16,8 4-13 0,-2 4 2 0,-2 2-1 16,0 5 1-16,0 2 11 0,4 2 1 0,3 0-1 15,-3 6 1-15,-4-4-1127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0E189-F69E-43BB-A3B6-217B9E2F116B}" type="datetimeFigureOut">
              <a:rPr lang="en-US" smtClean="0"/>
              <a:pPr/>
              <a:t>1/12/2021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C741F-0221-47CD-8D3D-0FDCBF3E2B9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D3C741F-0221-47CD-8D3D-0FDCBF3E2B9D}" type="slidenum">
              <a:rPr lang="en-IN" smtClean="0"/>
              <a:pPr/>
              <a:t>39</a:t>
            </a:fld>
            <a:endParaRPr lang="en-IN"/>
          </a:p>
        </p:txBody>
      </p:sp>
    </p:spTree>
    <p:extLst>
      <p:ext uri="{BB962C8B-B14F-4D97-AF65-F5344CB8AC3E}">
        <p14:creationId xmlns:p14="http://schemas.microsoft.com/office/powerpoint/2010/main" val="322768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4746043-E023-457D-AB5F-9D03475D60C8}" type="datetimeFigureOut">
              <a:rPr lang="en-US" smtClean="0"/>
              <a:pPr/>
              <a:t>1/12/2021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0004B7-9460-4C92-8A30-D4D0C75E02C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4746043-E023-457D-AB5F-9D03475D60C8}" type="datetimeFigureOut">
              <a:rPr lang="en-US" smtClean="0"/>
              <a:pPr/>
              <a:t>1/12/2021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0004B7-9460-4C92-8A30-D4D0C75E02C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4746043-E023-457D-AB5F-9D03475D60C8}" type="datetimeFigureOut">
              <a:rPr lang="en-US" smtClean="0"/>
              <a:pPr/>
              <a:t>1/12/2021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0004B7-9460-4C92-8A30-D4D0C75E02C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4746043-E023-457D-AB5F-9D03475D60C8}" type="datetimeFigureOut">
              <a:rPr lang="en-US" smtClean="0"/>
              <a:pPr/>
              <a:t>1/12/2021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0004B7-9460-4C92-8A30-D4D0C75E02C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746043-E023-457D-AB5F-9D03475D60C8}" type="datetimeFigureOut">
              <a:rPr lang="en-US" smtClean="0"/>
              <a:pPr/>
              <a:t>1/12/2021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0004B7-9460-4C92-8A30-D4D0C75E02C8}"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4746043-E023-457D-AB5F-9D03475D60C8}" type="datetimeFigureOut">
              <a:rPr lang="en-US" smtClean="0"/>
              <a:pPr/>
              <a:t>1/12/2021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0004B7-9460-4C92-8A30-D4D0C75E02C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4746043-E023-457D-AB5F-9D03475D60C8}" type="datetimeFigureOut">
              <a:rPr lang="en-US" smtClean="0"/>
              <a:pPr/>
              <a:t>1/12/2021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30004B7-9460-4C92-8A30-D4D0C75E02C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4746043-E023-457D-AB5F-9D03475D60C8}" type="datetimeFigureOut">
              <a:rPr lang="en-US" smtClean="0"/>
              <a:pPr/>
              <a:t>1/12/2021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30004B7-9460-4C92-8A30-D4D0C75E02C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46043-E023-457D-AB5F-9D03475D60C8}" type="datetimeFigureOut">
              <a:rPr lang="en-US" smtClean="0"/>
              <a:pPr/>
              <a:t>1/12/2021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30004B7-9460-4C92-8A30-D4D0C75E02C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746043-E023-457D-AB5F-9D03475D60C8}" type="datetimeFigureOut">
              <a:rPr lang="en-US" smtClean="0"/>
              <a:pPr/>
              <a:t>1/12/2021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0004B7-9460-4C92-8A30-D4D0C75E02C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746043-E023-457D-AB5F-9D03475D60C8}" type="datetimeFigureOut">
              <a:rPr lang="en-US" smtClean="0"/>
              <a:pPr/>
              <a:t>1/12/2021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0004B7-9460-4C92-8A30-D4D0C75E02C8}"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46043-E023-457D-AB5F-9D03475D60C8}" type="datetimeFigureOut">
              <a:rPr lang="en-US" smtClean="0"/>
              <a:pPr/>
              <a:t>1/12/2021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004B7-9460-4C92-8A30-D4D0C75E02C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8.wmf"/><Relationship Id="rId26" Type="http://schemas.openxmlformats.org/officeDocument/2006/relationships/image" Target="../media/image11.wmf"/><Relationship Id="rId39" Type="http://schemas.openxmlformats.org/officeDocument/2006/relationships/oleObject" Target="../embeddings/oleObject21.bin"/><Relationship Id="rId21" Type="http://schemas.openxmlformats.org/officeDocument/2006/relationships/oleObject" Target="../embeddings/oleObject11.bin"/><Relationship Id="rId34" Type="http://schemas.openxmlformats.org/officeDocument/2006/relationships/oleObject" Target="../embeddings/oleObject18.bin"/><Relationship Id="rId42" Type="http://schemas.openxmlformats.org/officeDocument/2006/relationships/image" Target="../media/image18.wmf"/><Relationship Id="rId47" Type="http://schemas.openxmlformats.org/officeDocument/2006/relationships/oleObject" Target="../embeddings/oleObject25.bin"/><Relationship Id="rId50" Type="http://schemas.openxmlformats.org/officeDocument/2006/relationships/image" Target="../media/image22.wmf"/><Relationship Id="rId55" Type="http://schemas.openxmlformats.org/officeDocument/2006/relationships/oleObject" Target="../embeddings/oleObject29.bin"/><Relationship Id="rId63" Type="http://schemas.openxmlformats.org/officeDocument/2006/relationships/oleObject" Target="../embeddings/oleObject33.bin"/><Relationship Id="rId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7.wmf"/><Relationship Id="rId20" Type="http://schemas.openxmlformats.org/officeDocument/2006/relationships/oleObject" Target="../embeddings/oleObject10.bin"/><Relationship Id="rId29" Type="http://schemas.openxmlformats.org/officeDocument/2006/relationships/oleObject" Target="../embeddings/oleObject15.bin"/><Relationship Id="rId41" Type="http://schemas.openxmlformats.org/officeDocument/2006/relationships/oleObject" Target="../embeddings/oleObject22.bin"/><Relationship Id="rId54" Type="http://schemas.openxmlformats.org/officeDocument/2006/relationships/image" Target="../media/image24.wmf"/><Relationship Id="rId62" Type="http://schemas.openxmlformats.org/officeDocument/2006/relationships/image" Target="../media/image28.wmf"/><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5.bin"/><Relationship Id="rId24" Type="http://schemas.openxmlformats.org/officeDocument/2006/relationships/image" Target="../media/image10.wmf"/><Relationship Id="rId32" Type="http://schemas.openxmlformats.org/officeDocument/2006/relationships/image" Target="../media/image14.wmf"/><Relationship Id="rId37" Type="http://schemas.openxmlformats.org/officeDocument/2006/relationships/oleObject" Target="../embeddings/oleObject20.bin"/><Relationship Id="rId40" Type="http://schemas.openxmlformats.org/officeDocument/2006/relationships/image" Target="../media/image17.wmf"/><Relationship Id="rId45" Type="http://schemas.openxmlformats.org/officeDocument/2006/relationships/oleObject" Target="../embeddings/oleObject24.bin"/><Relationship Id="rId53" Type="http://schemas.openxmlformats.org/officeDocument/2006/relationships/oleObject" Target="../embeddings/oleObject28.bin"/><Relationship Id="rId58" Type="http://schemas.openxmlformats.org/officeDocument/2006/relationships/image" Target="../media/image26.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2.bin"/><Relationship Id="rId28" Type="http://schemas.openxmlformats.org/officeDocument/2006/relationships/image" Target="../media/image12.wmf"/><Relationship Id="rId36" Type="http://schemas.openxmlformats.org/officeDocument/2006/relationships/image" Target="../media/image15.wmf"/><Relationship Id="rId49" Type="http://schemas.openxmlformats.org/officeDocument/2006/relationships/oleObject" Target="../embeddings/oleObject26.bin"/><Relationship Id="rId57" Type="http://schemas.openxmlformats.org/officeDocument/2006/relationships/oleObject" Target="../embeddings/oleObject30.bin"/><Relationship Id="rId61" Type="http://schemas.openxmlformats.org/officeDocument/2006/relationships/oleObject" Target="../embeddings/oleObject32.bin"/><Relationship Id="rId10" Type="http://schemas.openxmlformats.org/officeDocument/2006/relationships/image" Target="../media/image4.wmf"/><Relationship Id="rId19" Type="http://schemas.openxmlformats.org/officeDocument/2006/relationships/oleObject" Target="../embeddings/oleObject9.bin"/><Relationship Id="rId31" Type="http://schemas.openxmlformats.org/officeDocument/2006/relationships/oleObject" Target="../embeddings/oleObject16.bin"/><Relationship Id="rId44" Type="http://schemas.openxmlformats.org/officeDocument/2006/relationships/image" Target="../media/image19.wmf"/><Relationship Id="rId52" Type="http://schemas.openxmlformats.org/officeDocument/2006/relationships/image" Target="../media/image23.wmf"/><Relationship Id="rId60" Type="http://schemas.openxmlformats.org/officeDocument/2006/relationships/image" Target="../media/image27.wmf"/><Relationship Id="rId4" Type="http://schemas.openxmlformats.org/officeDocument/2006/relationships/image" Target="../media/image1.wmf"/><Relationship Id="rId9" Type="http://schemas.openxmlformats.org/officeDocument/2006/relationships/oleObject" Target="../embeddings/oleObject4.bin"/><Relationship Id="rId14" Type="http://schemas.openxmlformats.org/officeDocument/2006/relationships/image" Target="../media/image6.wmf"/><Relationship Id="rId22" Type="http://schemas.openxmlformats.org/officeDocument/2006/relationships/image" Target="../media/image9.wmf"/><Relationship Id="rId27" Type="http://schemas.openxmlformats.org/officeDocument/2006/relationships/oleObject" Target="../embeddings/oleObject14.bin"/><Relationship Id="rId30" Type="http://schemas.openxmlformats.org/officeDocument/2006/relationships/image" Target="../media/image13.wmf"/><Relationship Id="rId35" Type="http://schemas.openxmlformats.org/officeDocument/2006/relationships/oleObject" Target="../embeddings/oleObject19.bin"/><Relationship Id="rId43" Type="http://schemas.openxmlformats.org/officeDocument/2006/relationships/oleObject" Target="../embeddings/oleObject23.bin"/><Relationship Id="rId48" Type="http://schemas.openxmlformats.org/officeDocument/2006/relationships/image" Target="../media/image21.wmf"/><Relationship Id="rId56" Type="http://schemas.openxmlformats.org/officeDocument/2006/relationships/image" Target="../media/image25.wmf"/><Relationship Id="rId64" Type="http://schemas.openxmlformats.org/officeDocument/2006/relationships/image" Target="../media/image29.wmf"/><Relationship Id="rId8" Type="http://schemas.openxmlformats.org/officeDocument/2006/relationships/image" Target="../media/image3.wmf"/><Relationship Id="rId51" Type="http://schemas.openxmlformats.org/officeDocument/2006/relationships/oleObject" Target="../embeddings/oleObject27.bin"/><Relationship Id="rId3" Type="http://schemas.openxmlformats.org/officeDocument/2006/relationships/oleObject" Target="../embeddings/oleObject1.bin"/><Relationship Id="rId12" Type="http://schemas.openxmlformats.org/officeDocument/2006/relationships/image" Target="../media/image5.wmf"/><Relationship Id="rId17" Type="http://schemas.openxmlformats.org/officeDocument/2006/relationships/oleObject" Target="../embeddings/oleObject8.bin"/><Relationship Id="rId25" Type="http://schemas.openxmlformats.org/officeDocument/2006/relationships/oleObject" Target="../embeddings/oleObject13.bin"/><Relationship Id="rId33" Type="http://schemas.openxmlformats.org/officeDocument/2006/relationships/oleObject" Target="../embeddings/oleObject17.bin"/><Relationship Id="rId38" Type="http://schemas.openxmlformats.org/officeDocument/2006/relationships/image" Target="../media/image16.wmf"/><Relationship Id="rId46" Type="http://schemas.openxmlformats.org/officeDocument/2006/relationships/image" Target="../media/image20.wmf"/><Relationship Id="rId59"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4.emf"/><Relationship Id="rId5" Type="http://schemas.openxmlformats.org/officeDocument/2006/relationships/customXml" Target="../ink/ink6.xml"/><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6.emf"/><Relationship Id="rId5" Type="http://schemas.openxmlformats.org/officeDocument/2006/relationships/customXml" Target="../ink/ink7.xml"/><Relationship Id="rId4" Type="http://schemas.openxmlformats.org/officeDocument/2006/relationships/image" Target="../media/image3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8.emf"/><Relationship Id="rId5" Type="http://schemas.openxmlformats.org/officeDocument/2006/relationships/customXml" Target="../ink/ink8.xml"/><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0.emf"/><Relationship Id="rId5" Type="http://schemas.openxmlformats.org/officeDocument/2006/relationships/customXml" Target="../ink/ink9.xml"/><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emf"/><Relationship Id="rId5" Type="http://schemas.openxmlformats.org/officeDocument/2006/relationships/customXml" Target="../ink/ink10.xml"/><Relationship Id="rId4" Type="http://schemas.openxmlformats.org/officeDocument/2006/relationships/image" Target="../media/image41.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4.emf"/><Relationship Id="rId5" Type="http://schemas.openxmlformats.org/officeDocument/2006/relationships/customXml" Target="../ink/ink11.xml"/><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6.emf"/><Relationship Id="rId5" Type="http://schemas.openxmlformats.org/officeDocument/2006/relationships/customXml" Target="../ink/ink12.xml"/><Relationship Id="rId4" Type="http://schemas.openxmlformats.org/officeDocument/2006/relationships/image" Target="../media/image4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8.emf"/><Relationship Id="rId5" Type="http://schemas.openxmlformats.org/officeDocument/2006/relationships/customXml" Target="../ink/ink13.xml"/><Relationship Id="rId4" Type="http://schemas.openxmlformats.org/officeDocument/2006/relationships/image" Target="../media/image47.wmf"/></Relationships>
</file>

<file path=ppt/slides/_rels/slide3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customXml" Target="../ink/ink14.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customXml" Target="../ink/ink15.xml"/></Relationships>
</file>

<file path=ppt/slides/_rels/slide3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7.wmf"/><Relationship Id="rId18" Type="http://schemas.openxmlformats.org/officeDocument/2006/relationships/oleObject" Target="../embeddings/oleObject49.bin"/><Relationship Id="rId26" Type="http://schemas.openxmlformats.org/officeDocument/2006/relationships/oleObject" Target="../embeddings/oleObject53.bin"/><Relationship Id="rId3" Type="http://schemas.openxmlformats.org/officeDocument/2006/relationships/notesSlide" Target="../notesSlides/notesSlide1.xml"/><Relationship Id="rId21" Type="http://schemas.openxmlformats.org/officeDocument/2006/relationships/image" Target="../media/image61.wmf"/><Relationship Id="rId7" Type="http://schemas.openxmlformats.org/officeDocument/2006/relationships/image" Target="../media/image54.wmf"/><Relationship Id="rId12" Type="http://schemas.openxmlformats.org/officeDocument/2006/relationships/oleObject" Target="../embeddings/oleObject46.bin"/><Relationship Id="rId17" Type="http://schemas.openxmlformats.org/officeDocument/2006/relationships/image" Target="../media/image59.wmf"/><Relationship Id="rId25" Type="http://schemas.openxmlformats.org/officeDocument/2006/relationships/image" Target="../media/image63.wmf"/><Relationship Id="rId2" Type="http://schemas.openxmlformats.org/officeDocument/2006/relationships/slideLayout" Target="../slideLayouts/slideLayout2.xml"/><Relationship Id="rId16" Type="http://schemas.openxmlformats.org/officeDocument/2006/relationships/oleObject" Target="../embeddings/oleObject48.bin"/><Relationship Id="rId20" Type="http://schemas.openxmlformats.org/officeDocument/2006/relationships/oleObject" Target="../embeddings/oleObject50.bin"/><Relationship Id="rId29" Type="http://schemas.openxmlformats.org/officeDocument/2006/relationships/image" Target="../media/image65.wmf"/><Relationship Id="rId1" Type="http://schemas.openxmlformats.org/officeDocument/2006/relationships/vmlDrawing" Target="../drawings/vmlDrawing10.vml"/><Relationship Id="rId6" Type="http://schemas.openxmlformats.org/officeDocument/2006/relationships/oleObject" Target="../embeddings/oleObject43.bin"/><Relationship Id="rId11" Type="http://schemas.openxmlformats.org/officeDocument/2006/relationships/image" Target="../media/image56.wmf"/><Relationship Id="rId24" Type="http://schemas.openxmlformats.org/officeDocument/2006/relationships/oleObject" Target="../embeddings/oleObject52.bin"/><Relationship Id="rId5" Type="http://schemas.openxmlformats.org/officeDocument/2006/relationships/image" Target="../media/image53.wmf"/><Relationship Id="rId15" Type="http://schemas.openxmlformats.org/officeDocument/2006/relationships/image" Target="../media/image58.wmf"/><Relationship Id="rId23" Type="http://schemas.openxmlformats.org/officeDocument/2006/relationships/image" Target="../media/image62.wmf"/><Relationship Id="rId28" Type="http://schemas.openxmlformats.org/officeDocument/2006/relationships/oleObject" Target="../embeddings/oleObject54.bin"/><Relationship Id="rId10" Type="http://schemas.openxmlformats.org/officeDocument/2006/relationships/oleObject" Target="../embeddings/oleObject45.bin"/><Relationship Id="rId19" Type="http://schemas.openxmlformats.org/officeDocument/2006/relationships/image" Target="../media/image60.wmf"/><Relationship Id="rId31" Type="http://schemas.openxmlformats.org/officeDocument/2006/relationships/image" Target="../media/image66.emf"/><Relationship Id="rId4" Type="http://schemas.openxmlformats.org/officeDocument/2006/relationships/oleObject" Target="../embeddings/oleObject42.bin"/><Relationship Id="rId9" Type="http://schemas.openxmlformats.org/officeDocument/2006/relationships/image" Target="../media/image55.wmf"/><Relationship Id="rId14" Type="http://schemas.openxmlformats.org/officeDocument/2006/relationships/oleObject" Target="../embeddings/oleObject47.bin"/><Relationship Id="rId22" Type="http://schemas.openxmlformats.org/officeDocument/2006/relationships/oleObject" Target="../embeddings/oleObject51.bin"/><Relationship Id="rId27" Type="http://schemas.openxmlformats.org/officeDocument/2006/relationships/image" Target="../media/image64.wmf"/><Relationship Id="rId30" Type="http://schemas.openxmlformats.org/officeDocument/2006/relationships/customXml" Target="../ink/ink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University of Mumbai</a:t>
            </a:r>
          </a:p>
        </p:txBody>
      </p:sp>
      <p:sp>
        <p:nvSpPr>
          <p:cNvPr id="3" name="Content Placeholder 2"/>
          <p:cNvSpPr>
            <a:spLocks noGrp="1"/>
          </p:cNvSpPr>
          <p:nvPr>
            <p:ph idx="1"/>
          </p:nvPr>
        </p:nvSpPr>
        <p:spPr/>
        <p:txBody>
          <a:bodyPr>
            <a:noAutofit/>
          </a:bodyPr>
          <a:lstStyle/>
          <a:p>
            <a:pPr marL="0" indent="0" algn="ctr">
              <a:lnSpc>
                <a:spcPct val="160000"/>
              </a:lnSpc>
              <a:spcBef>
                <a:spcPts val="0"/>
              </a:spcBef>
              <a:buNone/>
            </a:pPr>
            <a:r>
              <a:rPr lang="en-IN" b="1" dirty="0"/>
              <a:t>Revised Syllabus for T.Y.B. Com </a:t>
            </a:r>
          </a:p>
          <a:p>
            <a:pPr marL="0" indent="0" algn="ctr">
              <a:lnSpc>
                <a:spcPct val="160000"/>
              </a:lnSpc>
              <a:spcBef>
                <a:spcPts val="0"/>
              </a:spcBef>
              <a:buNone/>
            </a:pPr>
            <a:r>
              <a:rPr lang="en-IN" dirty="0"/>
              <a:t>Program: B. Com</a:t>
            </a:r>
            <a:r>
              <a:rPr lang="en-IN" b="1" dirty="0"/>
              <a:t> </a:t>
            </a:r>
          </a:p>
          <a:p>
            <a:pPr marL="0" indent="0">
              <a:lnSpc>
                <a:spcPct val="160000"/>
              </a:lnSpc>
              <a:spcBef>
                <a:spcPts val="0"/>
              </a:spcBef>
              <a:buNone/>
            </a:pPr>
            <a:r>
              <a:rPr lang="en-IN" dirty="0"/>
              <a:t>Course: </a:t>
            </a:r>
            <a:r>
              <a:rPr lang="en-IN" b="1" dirty="0"/>
              <a:t>Business Economics </a:t>
            </a:r>
            <a:r>
              <a:rPr lang="en-IN" dirty="0"/>
              <a:t>(Compulsory) </a:t>
            </a:r>
          </a:p>
          <a:p>
            <a:pPr marL="0" indent="0">
              <a:lnSpc>
                <a:spcPct val="160000"/>
              </a:lnSpc>
              <a:spcBef>
                <a:spcPts val="0"/>
              </a:spcBef>
              <a:buNone/>
            </a:pPr>
            <a:r>
              <a:rPr lang="en-IN" dirty="0"/>
              <a:t>Semester VI</a:t>
            </a:r>
          </a:p>
          <a:p>
            <a:pPr marL="0" indent="0" algn="ctr">
              <a:lnSpc>
                <a:spcPct val="160000"/>
              </a:lnSpc>
              <a:spcBef>
                <a:spcPts val="0"/>
              </a:spcBef>
              <a:buNone/>
            </a:pPr>
            <a:r>
              <a:rPr lang="en-IN" sz="2800" dirty="0"/>
              <a:t>(As Per Credit Based Semester and Grading System with effect from </a:t>
            </a:r>
            <a:r>
              <a:rPr lang="en-IN" sz="2800" b="1" dirty="0"/>
              <a:t>2014–2015</a:t>
            </a:r>
            <a:r>
              <a:rPr lang="en-IN"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28694"/>
          </a:xfrm>
        </p:spPr>
        <p:txBody>
          <a:bodyPr>
            <a:normAutofit fontScale="90000"/>
          </a:bodyPr>
          <a:lstStyle/>
          <a:p>
            <a:r>
              <a:rPr lang="en-GB" b="1" dirty="0">
                <a:solidFill>
                  <a:srgbClr val="F10F55"/>
                </a:solidFill>
                <a:ea typeface="Tahoma" pitchFamily="34" charset="0"/>
                <a:cs typeface="Tahoma" pitchFamily="34" charset="0"/>
              </a:rPr>
              <a:t>Comparative Cost Advantage Example</a:t>
            </a:r>
          </a:p>
        </p:txBody>
      </p:sp>
      <p:sp>
        <p:nvSpPr>
          <p:cNvPr id="3" name="Content Placeholder 2"/>
          <p:cNvSpPr>
            <a:spLocks noGrp="1"/>
          </p:cNvSpPr>
          <p:nvPr>
            <p:ph idx="1"/>
          </p:nvPr>
        </p:nvSpPr>
        <p:spPr>
          <a:xfrm>
            <a:off x="457200" y="1142984"/>
            <a:ext cx="8229600" cy="5143536"/>
          </a:xfrm>
        </p:spPr>
        <p:txBody>
          <a:bodyPr>
            <a:normAutofit/>
          </a:bodyPr>
          <a:lstStyle/>
          <a:p>
            <a:pPr marL="0" indent="0" algn="just">
              <a:buNone/>
            </a:pPr>
            <a:r>
              <a:rPr lang="en-IN" b="1" dirty="0">
                <a:solidFill>
                  <a:srgbClr val="D3220F"/>
                </a:solidFill>
              </a:rPr>
              <a:t>Ricardian argument is better understood from the following example.</a:t>
            </a:r>
          </a:p>
        </p:txBody>
      </p:sp>
      <p:graphicFrame>
        <p:nvGraphicFramePr>
          <p:cNvPr id="4" name="Table 3"/>
          <p:cNvGraphicFramePr>
            <a:graphicFrameLocks noGrp="1"/>
          </p:cNvGraphicFramePr>
          <p:nvPr/>
        </p:nvGraphicFramePr>
        <p:xfrm>
          <a:off x="714348" y="2928934"/>
          <a:ext cx="7929620" cy="2071704"/>
        </p:xfrm>
        <a:graphic>
          <a:graphicData uri="http://schemas.openxmlformats.org/drawingml/2006/table">
            <a:tbl>
              <a:tblPr firstRow="1" bandRow="1">
                <a:tableStyleId>{85BE263C-DBD7-4A20-BB59-AAB30ACAA65A}</a:tableStyleId>
              </a:tblPr>
              <a:tblGrid>
                <a:gridCol w="1571636">
                  <a:extLst>
                    <a:ext uri="{9D8B030D-6E8A-4147-A177-3AD203B41FA5}">
                      <a16:colId xmlns:a16="http://schemas.microsoft.com/office/drawing/2014/main" val="20000"/>
                    </a:ext>
                  </a:extLst>
                </a:gridCol>
                <a:gridCol w="1785950">
                  <a:extLst>
                    <a:ext uri="{9D8B030D-6E8A-4147-A177-3AD203B41FA5}">
                      <a16:colId xmlns:a16="http://schemas.microsoft.com/office/drawing/2014/main" val="20001"/>
                    </a:ext>
                  </a:extLst>
                </a:gridCol>
                <a:gridCol w="1928826">
                  <a:extLst>
                    <a:ext uri="{9D8B030D-6E8A-4147-A177-3AD203B41FA5}">
                      <a16:colId xmlns:a16="http://schemas.microsoft.com/office/drawing/2014/main" val="20002"/>
                    </a:ext>
                  </a:extLst>
                </a:gridCol>
                <a:gridCol w="2643208">
                  <a:extLst>
                    <a:ext uri="{9D8B030D-6E8A-4147-A177-3AD203B41FA5}">
                      <a16:colId xmlns:a16="http://schemas.microsoft.com/office/drawing/2014/main" val="20003"/>
                    </a:ext>
                  </a:extLst>
                </a:gridCol>
              </a:tblGrid>
              <a:tr h="517926">
                <a:tc rowSpan="2">
                  <a:txBody>
                    <a:bodyPr/>
                    <a:lstStyle/>
                    <a:p>
                      <a:pPr marL="0" marR="0" algn="ctr">
                        <a:spcBef>
                          <a:spcPts val="0"/>
                        </a:spcBef>
                        <a:spcAft>
                          <a:spcPts val="0"/>
                        </a:spcAft>
                      </a:pPr>
                      <a:r>
                        <a:rPr lang="en-US" sz="2800" dirty="0"/>
                        <a:t>Country</a:t>
                      </a:r>
                      <a:endParaRPr lang="en-IN" sz="2800" dirty="0">
                        <a:latin typeface="Times New Roman"/>
                        <a:ea typeface="Times New Roman"/>
                      </a:endParaRPr>
                    </a:p>
                  </a:txBody>
                  <a:tcPr marL="68580" marR="68580" marT="0" marB="0" anchor="ctr"/>
                </a:tc>
                <a:tc gridSpan="2">
                  <a:txBody>
                    <a:bodyPr/>
                    <a:lstStyle/>
                    <a:p>
                      <a:pPr marL="0" marR="0" algn="ctr">
                        <a:spcBef>
                          <a:spcPts val="0"/>
                        </a:spcBef>
                        <a:spcAft>
                          <a:spcPts val="0"/>
                        </a:spcAft>
                      </a:pPr>
                      <a:r>
                        <a:rPr lang="en-US" sz="2800"/>
                        <a:t>Commodity</a:t>
                      </a:r>
                      <a:endParaRPr lang="en-IN" sz="2800">
                        <a:latin typeface="Times New Roman"/>
                        <a:ea typeface="Times New Roman"/>
                      </a:endParaRPr>
                    </a:p>
                  </a:txBody>
                  <a:tcPr marL="68580" marR="68580" marT="0" marB="0" anchor="ctr"/>
                </a:tc>
                <a:tc hMerge="1">
                  <a:txBody>
                    <a:bodyPr/>
                    <a:lstStyle/>
                    <a:p>
                      <a:endParaRPr lang="en-IN"/>
                    </a:p>
                  </a:txBody>
                  <a:tcPr/>
                </a:tc>
                <a:tc rowSpan="2">
                  <a:txBody>
                    <a:bodyPr/>
                    <a:lstStyle/>
                    <a:p>
                      <a:pPr marL="0" marR="0" algn="ctr">
                        <a:spcBef>
                          <a:spcPts val="0"/>
                        </a:spcBef>
                        <a:spcAft>
                          <a:spcPts val="0"/>
                        </a:spcAft>
                      </a:pPr>
                      <a:r>
                        <a:rPr lang="en-US" sz="2800"/>
                        <a:t>Domestic Exchange Ratio</a:t>
                      </a:r>
                      <a:endParaRPr lang="en-IN" sz="2800">
                        <a:latin typeface="Times New Roman"/>
                        <a:ea typeface="Times New Roman"/>
                      </a:endParaRPr>
                    </a:p>
                  </a:txBody>
                  <a:tcPr marL="68580" marR="68580" marT="0" marB="0" anchor="ctr"/>
                </a:tc>
                <a:extLst>
                  <a:ext uri="{0D108BD9-81ED-4DB2-BD59-A6C34878D82A}">
                    <a16:rowId xmlns:a16="http://schemas.microsoft.com/office/drawing/2014/main" val="10000"/>
                  </a:ext>
                </a:extLst>
              </a:tr>
              <a:tr h="517926">
                <a:tc vMerge="1">
                  <a:txBody>
                    <a:bodyPr/>
                    <a:lstStyle/>
                    <a:p>
                      <a:endParaRPr lang="en-IN"/>
                    </a:p>
                  </a:txBody>
                  <a:tcPr/>
                </a:tc>
                <a:tc>
                  <a:txBody>
                    <a:bodyPr/>
                    <a:lstStyle/>
                    <a:p>
                      <a:pPr marL="0" marR="0" algn="ctr">
                        <a:spcBef>
                          <a:spcPts val="0"/>
                        </a:spcBef>
                        <a:spcAft>
                          <a:spcPts val="0"/>
                        </a:spcAft>
                      </a:pPr>
                      <a:r>
                        <a:rPr lang="en-US" sz="2800" dirty="0"/>
                        <a:t>X</a:t>
                      </a:r>
                      <a:endParaRPr lang="en-IN" sz="28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dirty="0"/>
                        <a:t>Y</a:t>
                      </a:r>
                      <a:endParaRPr lang="en-IN" sz="2800" dirty="0">
                        <a:latin typeface="Times New Roman"/>
                        <a:ea typeface="Times New Roman"/>
                      </a:endParaRPr>
                    </a:p>
                  </a:txBody>
                  <a:tcPr marL="68580" marR="68580" marT="0" marB="0" anchor="ctr"/>
                </a:tc>
                <a:tc vMerge="1">
                  <a:txBody>
                    <a:bodyPr/>
                    <a:lstStyle/>
                    <a:p>
                      <a:endParaRPr lang="en-IN"/>
                    </a:p>
                  </a:txBody>
                  <a:tcPr/>
                </a:tc>
                <a:extLst>
                  <a:ext uri="{0D108BD9-81ED-4DB2-BD59-A6C34878D82A}">
                    <a16:rowId xmlns:a16="http://schemas.microsoft.com/office/drawing/2014/main" val="10001"/>
                  </a:ext>
                </a:extLst>
              </a:tr>
              <a:tr h="517926">
                <a:tc>
                  <a:txBody>
                    <a:bodyPr/>
                    <a:lstStyle/>
                    <a:p>
                      <a:pPr marL="0" marR="0" algn="ctr">
                        <a:spcBef>
                          <a:spcPts val="0"/>
                        </a:spcBef>
                        <a:spcAft>
                          <a:spcPts val="0"/>
                        </a:spcAft>
                      </a:pPr>
                      <a:r>
                        <a:rPr lang="en-US" sz="2800" kern="1200" dirty="0">
                          <a:solidFill>
                            <a:schemeClr val="tx1"/>
                          </a:solidFill>
                          <a:latin typeface="Times New Roman" pitchFamily="18" charset="0"/>
                          <a:ea typeface="+mn-ea"/>
                          <a:cs typeface="Times New Roman" pitchFamily="18" charset="0"/>
                        </a:rPr>
                        <a:t>Portugal</a:t>
                      </a:r>
                      <a:endParaRPr lang="en-US" sz="2800" dirty="0">
                        <a:solidFill>
                          <a:schemeClr val="tx1"/>
                        </a:solidFill>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2800" dirty="0">
                          <a:latin typeface="Times New Roman"/>
                          <a:ea typeface="Times New Roman"/>
                        </a:rPr>
                        <a:t>80 hours</a:t>
                      </a:r>
                      <a:endParaRPr lang="en-IN" sz="28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a:latin typeface="Times New Roman"/>
                          <a:ea typeface="Times New Roman"/>
                        </a:rPr>
                        <a:t>90 hours</a:t>
                      </a:r>
                      <a:endParaRPr lang="en-IN" sz="280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a:latin typeface="Times New Roman"/>
                          <a:ea typeface="Times New Roman"/>
                        </a:rPr>
                        <a:t>1wine : 0.89cloth</a:t>
                      </a:r>
                      <a:endParaRPr lang="en-IN" sz="2800">
                        <a:latin typeface="Times New Roman"/>
                        <a:ea typeface="Times New Roman"/>
                      </a:endParaRPr>
                    </a:p>
                  </a:txBody>
                  <a:tcPr marL="68580" marR="68580" marT="0" marB="0" anchor="ctr"/>
                </a:tc>
                <a:extLst>
                  <a:ext uri="{0D108BD9-81ED-4DB2-BD59-A6C34878D82A}">
                    <a16:rowId xmlns:a16="http://schemas.microsoft.com/office/drawing/2014/main" val="10002"/>
                  </a:ext>
                </a:extLst>
              </a:tr>
              <a:tr h="517926">
                <a:tc>
                  <a:txBody>
                    <a:bodyPr/>
                    <a:lstStyle/>
                    <a:p>
                      <a:pPr marL="0" marR="0" algn="ctr">
                        <a:spcBef>
                          <a:spcPts val="0"/>
                        </a:spcBef>
                        <a:spcAft>
                          <a:spcPts val="0"/>
                        </a:spcAft>
                      </a:pPr>
                      <a:r>
                        <a:rPr lang="en-US" sz="2800" dirty="0">
                          <a:solidFill>
                            <a:schemeClr val="tx1"/>
                          </a:solidFill>
                          <a:latin typeface="Times New Roman" pitchFamily="18" charset="0"/>
                          <a:ea typeface="Times New Roman"/>
                          <a:cs typeface="Times New Roman" pitchFamily="18" charset="0"/>
                        </a:rPr>
                        <a:t>England</a:t>
                      </a:r>
                    </a:p>
                  </a:txBody>
                  <a:tcPr marL="68580" marR="68580" marT="0" marB="0" anchor="ctr"/>
                </a:tc>
                <a:tc>
                  <a:txBody>
                    <a:bodyPr/>
                    <a:lstStyle/>
                    <a:p>
                      <a:pPr marL="0" marR="0" algn="ctr">
                        <a:spcBef>
                          <a:spcPts val="0"/>
                        </a:spcBef>
                        <a:spcAft>
                          <a:spcPts val="0"/>
                        </a:spcAft>
                      </a:pPr>
                      <a:r>
                        <a:rPr lang="en-US" sz="2800" dirty="0">
                          <a:latin typeface="Times New Roman"/>
                          <a:ea typeface="Times New Roman"/>
                        </a:rPr>
                        <a:t>120 hours</a:t>
                      </a:r>
                      <a:endParaRPr lang="en-IN" sz="28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dirty="0">
                          <a:latin typeface="Times New Roman"/>
                          <a:ea typeface="Times New Roman"/>
                        </a:rPr>
                        <a:t>100 hours</a:t>
                      </a:r>
                      <a:endParaRPr lang="en-IN" sz="28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dirty="0">
                          <a:latin typeface="Times New Roman"/>
                          <a:ea typeface="Times New Roman"/>
                        </a:rPr>
                        <a:t>1wine : 1.2cloth</a:t>
                      </a:r>
                      <a:endParaRPr lang="en-IN" sz="2800" dirty="0">
                        <a:latin typeface="Times New Roman"/>
                        <a:ea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GB" b="1" dirty="0">
                <a:solidFill>
                  <a:srgbClr val="F10F55"/>
                </a:solidFill>
                <a:ea typeface="Tahoma" pitchFamily="34" charset="0"/>
                <a:cs typeface="Tahoma" pitchFamily="34" charset="0"/>
              </a:rPr>
              <a:t>Explanation of the Table</a:t>
            </a:r>
          </a:p>
        </p:txBody>
      </p:sp>
      <p:sp>
        <p:nvSpPr>
          <p:cNvPr id="3" name="Content Placeholder 2"/>
          <p:cNvSpPr>
            <a:spLocks noGrp="1"/>
          </p:cNvSpPr>
          <p:nvPr>
            <p:ph idx="1"/>
          </p:nvPr>
        </p:nvSpPr>
        <p:spPr>
          <a:xfrm>
            <a:off x="457200" y="785794"/>
            <a:ext cx="8229600" cy="5786478"/>
          </a:xfrm>
        </p:spPr>
        <p:txBody>
          <a:bodyPr>
            <a:noAutofit/>
          </a:bodyPr>
          <a:lstStyle/>
          <a:p>
            <a:pPr marL="268288" indent="-268288" algn="just">
              <a:spcBef>
                <a:spcPts val="0"/>
              </a:spcBef>
            </a:pPr>
            <a:r>
              <a:rPr lang="en-IN" sz="2800" dirty="0">
                <a:solidFill>
                  <a:srgbClr val="D3220F"/>
                </a:solidFill>
              </a:rPr>
              <a:t>The above table shows that an absolute advantage to Portugal in production of both the commodities and England has an absolute disadvantage in both lines of production.</a:t>
            </a:r>
          </a:p>
          <a:p>
            <a:pPr marL="268288" indent="-268288" algn="just">
              <a:spcBef>
                <a:spcPts val="0"/>
              </a:spcBef>
            </a:pPr>
            <a:r>
              <a:rPr lang="en-IN" sz="2800" dirty="0">
                <a:solidFill>
                  <a:srgbClr val="D3220F"/>
                </a:solidFill>
              </a:rPr>
              <a:t>However, it can be seen that Portugal has a greater comparative advantage in the production of Wine and England has a </a:t>
            </a:r>
            <a:r>
              <a:rPr lang="en-IN" sz="2800" dirty="0" err="1">
                <a:solidFill>
                  <a:srgbClr val="D3220F"/>
                </a:solidFill>
              </a:rPr>
              <a:t>smallercomparative</a:t>
            </a:r>
            <a:r>
              <a:rPr lang="en-IN" sz="2800" dirty="0">
                <a:solidFill>
                  <a:srgbClr val="D3220F"/>
                </a:solidFill>
              </a:rPr>
              <a:t> disadvantage in the production of Cloth.</a:t>
            </a:r>
          </a:p>
          <a:p>
            <a:pPr marL="268288" indent="-268288" algn="just">
              <a:spcBef>
                <a:spcPts val="0"/>
              </a:spcBef>
            </a:pPr>
            <a:r>
              <a:rPr lang="en-IN" sz="2800" dirty="0">
                <a:solidFill>
                  <a:srgbClr val="D3220F"/>
                </a:solidFill>
              </a:rPr>
              <a:t>Before trade starts between the two countries the domestic exchange ratio in Portugal is 1Wine = 0.89 Cloth. Therefore after trade Portugal will gain only if it secures more than 0.89 Cloth for every unit of Wine (1Wine).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GB" b="1" dirty="0">
                <a:solidFill>
                  <a:srgbClr val="F10F55"/>
                </a:solidFill>
                <a:ea typeface="Tahoma" pitchFamily="34" charset="0"/>
                <a:cs typeface="Tahoma" pitchFamily="34" charset="0"/>
              </a:rPr>
              <a:t>Explanation of the Table</a:t>
            </a:r>
          </a:p>
        </p:txBody>
      </p:sp>
      <p:sp>
        <p:nvSpPr>
          <p:cNvPr id="3" name="Content Placeholder 2"/>
          <p:cNvSpPr>
            <a:spLocks noGrp="1"/>
          </p:cNvSpPr>
          <p:nvPr>
            <p:ph idx="1"/>
          </p:nvPr>
        </p:nvSpPr>
        <p:spPr>
          <a:xfrm>
            <a:off x="457200" y="785794"/>
            <a:ext cx="8229600" cy="5786478"/>
          </a:xfrm>
        </p:spPr>
        <p:txBody>
          <a:bodyPr>
            <a:noAutofit/>
          </a:bodyPr>
          <a:lstStyle/>
          <a:p>
            <a:pPr marL="268288" indent="-268288" algn="just">
              <a:spcBef>
                <a:spcPts val="0"/>
              </a:spcBef>
              <a:buNone/>
            </a:pPr>
            <a:r>
              <a:rPr lang="en-IN" sz="2800" dirty="0">
                <a:solidFill>
                  <a:srgbClr val="D3220F"/>
                </a:solidFill>
              </a:rPr>
              <a:t>Gains from International Trade:</a:t>
            </a:r>
          </a:p>
          <a:p>
            <a:pPr marL="268288" indent="-268288" algn="just">
              <a:spcBef>
                <a:spcPts val="0"/>
              </a:spcBef>
            </a:pPr>
            <a:r>
              <a:rPr lang="en-IN" sz="2800" dirty="0">
                <a:solidFill>
                  <a:srgbClr val="D3220F"/>
                </a:solidFill>
              </a:rPr>
              <a:t>Suppose that the international exchange ratio is 1Wine = 1Cloth. Portugal will get (1 – 0.89) = 0.11Cloth more per unit of Wine from England. Similarly, England will save (1.2 – 1) = 0.2Cloth per unit of Wine imported.</a:t>
            </a:r>
          </a:p>
          <a:p>
            <a:pPr marL="268288" indent="-268288" algn="just">
              <a:spcBef>
                <a:spcPts val="0"/>
              </a:spcBef>
            </a:pPr>
            <a:r>
              <a:rPr lang="en-IN" sz="2800" dirty="0">
                <a:solidFill>
                  <a:srgbClr val="D3220F"/>
                </a:solidFill>
              </a:rPr>
              <a:t>Thus, it is obvious that both countries gain from international trade.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Modern Theory of International Trade</a:t>
            </a:r>
          </a:p>
        </p:txBody>
      </p:sp>
      <p:sp>
        <p:nvSpPr>
          <p:cNvPr id="3" name="Content Placeholder 2"/>
          <p:cNvSpPr>
            <a:spLocks noGrp="1"/>
          </p:cNvSpPr>
          <p:nvPr>
            <p:ph idx="1"/>
          </p:nvPr>
        </p:nvSpPr>
        <p:spPr>
          <a:xfrm>
            <a:off x="457200" y="785794"/>
            <a:ext cx="8229600" cy="5786478"/>
          </a:xfrm>
        </p:spPr>
        <p:txBody>
          <a:bodyPr>
            <a:noAutofit/>
          </a:bodyPr>
          <a:lstStyle/>
          <a:p>
            <a:pPr marL="0" indent="0" algn="just">
              <a:lnSpc>
                <a:spcPts val="3600"/>
              </a:lnSpc>
              <a:spcBef>
                <a:spcPts val="0"/>
              </a:spcBef>
              <a:buNone/>
            </a:pPr>
            <a:r>
              <a:rPr lang="en-IN" sz="2800" b="1" dirty="0"/>
              <a:t>The modern theory begins where the classical theory ends. </a:t>
            </a:r>
          </a:p>
          <a:p>
            <a:pPr marL="0" indent="0" algn="just">
              <a:lnSpc>
                <a:spcPts val="3600"/>
              </a:lnSpc>
              <a:spcBef>
                <a:spcPts val="0"/>
              </a:spcBef>
              <a:buNone/>
            </a:pPr>
            <a:r>
              <a:rPr lang="en-IN" sz="2800" b="1" dirty="0"/>
              <a:t>The classical theory is based on the premise that gains from trade accrue due to differences in cost. </a:t>
            </a:r>
          </a:p>
          <a:p>
            <a:pPr marL="0" indent="0" algn="just">
              <a:lnSpc>
                <a:spcPts val="3600"/>
              </a:lnSpc>
              <a:spcBef>
                <a:spcPts val="0"/>
              </a:spcBef>
              <a:buNone/>
            </a:pPr>
            <a:r>
              <a:rPr lang="en-IN" sz="2800" b="1" dirty="0"/>
              <a:t>However, the theory does not provide any answers to why such cost differences arise. </a:t>
            </a:r>
          </a:p>
          <a:p>
            <a:pPr marL="0" indent="0" algn="just">
              <a:lnSpc>
                <a:spcPts val="3600"/>
              </a:lnSpc>
              <a:spcBef>
                <a:spcPts val="0"/>
              </a:spcBef>
              <a:buNone/>
            </a:pPr>
            <a:r>
              <a:rPr lang="en-IN" sz="2800" b="1" dirty="0"/>
              <a:t>The modern theory developed by </a:t>
            </a:r>
            <a:r>
              <a:rPr lang="en-IN" sz="2800" b="1" dirty="0" err="1"/>
              <a:t>Heckscher</a:t>
            </a:r>
            <a:r>
              <a:rPr lang="en-IN" sz="2800" b="1" dirty="0"/>
              <a:t> and Ohlin attempts to explain why such cost differences rise and how country’s can gain from international trade </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28287B30-F0F3-4C75-8658-4BC94CA758EC}"/>
                  </a:ext>
                </a:extLst>
              </p14:cNvPr>
              <p14:cNvContentPartPr/>
              <p14:nvPr/>
            </p14:nvContentPartPr>
            <p14:xfrm>
              <a:off x="1336320" y="2160000"/>
              <a:ext cx="5519520" cy="1492200"/>
            </p14:xfrm>
          </p:contentPart>
        </mc:Choice>
        <mc:Fallback xmlns="">
          <p:pic>
            <p:nvPicPr>
              <p:cNvPr id="8" name="Ink 7">
                <a:extLst>
                  <a:ext uri="{FF2B5EF4-FFF2-40B4-BE49-F238E27FC236}">
                    <a16:creationId xmlns:a16="http://schemas.microsoft.com/office/drawing/2014/main" id="{28287B30-F0F3-4C75-8658-4BC94CA758EC}"/>
                  </a:ext>
                </a:extLst>
              </p:cNvPr>
              <p:cNvPicPr/>
              <p:nvPr/>
            </p:nvPicPr>
            <p:blipFill>
              <a:blip r:embed="rId3"/>
              <a:stretch>
                <a:fillRect/>
              </a:stretch>
            </p:blipFill>
            <p:spPr>
              <a:xfrm>
                <a:off x="1326960" y="2150640"/>
                <a:ext cx="5538240" cy="15109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Assumptions</a:t>
            </a:r>
          </a:p>
        </p:txBody>
      </p:sp>
      <p:sp>
        <p:nvSpPr>
          <p:cNvPr id="3" name="Content Placeholder 2"/>
          <p:cNvSpPr>
            <a:spLocks noGrp="1"/>
          </p:cNvSpPr>
          <p:nvPr>
            <p:ph idx="1"/>
          </p:nvPr>
        </p:nvSpPr>
        <p:spPr>
          <a:xfrm>
            <a:off x="457200" y="785794"/>
            <a:ext cx="8229600" cy="5786478"/>
          </a:xfrm>
        </p:spPr>
        <p:txBody>
          <a:bodyPr>
            <a:noAutofit/>
          </a:bodyPr>
          <a:lstStyle/>
          <a:p>
            <a:pPr marL="514350" indent="-514350" algn="just">
              <a:lnSpc>
                <a:spcPts val="3600"/>
              </a:lnSpc>
              <a:spcBef>
                <a:spcPts val="0"/>
              </a:spcBef>
              <a:buFont typeface="+mj-lt"/>
              <a:buAutoNum type="arabicPeriod"/>
            </a:pPr>
            <a:r>
              <a:rPr lang="en-IN" sz="2800" b="1" dirty="0"/>
              <a:t>There are two countries trading with each other in two commodities. (India and Japan trading in Car and Paddy)</a:t>
            </a:r>
          </a:p>
          <a:p>
            <a:pPr marL="514350" indent="-514350" algn="just">
              <a:lnSpc>
                <a:spcPts val="3600"/>
              </a:lnSpc>
              <a:spcBef>
                <a:spcPts val="0"/>
              </a:spcBef>
              <a:buFont typeface="+mj-lt"/>
              <a:buAutoNum type="arabicPeriod"/>
            </a:pPr>
            <a:r>
              <a:rPr lang="en-IN" sz="2800" b="1" dirty="0"/>
              <a:t>There are two factors of production, labour and capital. (India is labour abundant while Japan is capital rich)</a:t>
            </a:r>
          </a:p>
          <a:p>
            <a:pPr marL="514350" indent="-514350" algn="just">
              <a:lnSpc>
                <a:spcPts val="3600"/>
              </a:lnSpc>
              <a:spcBef>
                <a:spcPts val="0"/>
              </a:spcBef>
              <a:buFont typeface="+mj-lt"/>
              <a:buAutoNum type="arabicPeriod"/>
            </a:pPr>
            <a:r>
              <a:rPr lang="en-IN" sz="2800" b="1" dirty="0"/>
              <a:t>The commodities are classified according to their production functions i.e. capital intensive and labour intensive. ( Car is capital intensive product while paddy is the labour intensive commodity)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Assumptions</a:t>
            </a:r>
          </a:p>
        </p:txBody>
      </p:sp>
      <p:sp>
        <p:nvSpPr>
          <p:cNvPr id="3" name="Content Placeholder 2"/>
          <p:cNvSpPr>
            <a:spLocks noGrp="1"/>
          </p:cNvSpPr>
          <p:nvPr>
            <p:ph idx="1"/>
          </p:nvPr>
        </p:nvSpPr>
        <p:spPr>
          <a:xfrm>
            <a:off x="457200" y="785794"/>
            <a:ext cx="8229600" cy="5786478"/>
          </a:xfrm>
        </p:spPr>
        <p:txBody>
          <a:bodyPr>
            <a:noAutofit/>
          </a:bodyPr>
          <a:lstStyle/>
          <a:p>
            <a:pPr marL="514350" indent="-514350" algn="just">
              <a:lnSpc>
                <a:spcPts val="3600"/>
              </a:lnSpc>
              <a:spcBef>
                <a:spcPts val="0"/>
              </a:spcBef>
              <a:buFont typeface="+mj-lt"/>
              <a:buAutoNum type="arabicPeriod" startAt="4"/>
            </a:pPr>
            <a:r>
              <a:rPr lang="en-IN" sz="2800" dirty="0"/>
              <a:t>Production function of different commodities is identical in all countries.</a:t>
            </a:r>
          </a:p>
          <a:p>
            <a:pPr marL="514350" indent="-514350" algn="just">
              <a:lnSpc>
                <a:spcPts val="3600"/>
              </a:lnSpc>
              <a:spcBef>
                <a:spcPts val="0"/>
              </a:spcBef>
              <a:buFont typeface="+mj-lt"/>
              <a:buAutoNum type="arabicPeriod" startAt="4"/>
            </a:pPr>
            <a:r>
              <a:rPr lang="en-IN" sz="2800" dirty="0"/>
              <a:t>There is existence of perfect competition in product and factor markets.</a:t>
            </a:r>
          </a:p>
          <a:p>
            <a:pPr marL="514350" indent="-514350" algn="just">
              <a:lnSpc>
                <a:spcPts val="3600"/>
              </a:lnSpc>
              <a:spcBef>
                <a:spcPts val="0"/>
              </a:spcBef>
              <a:buFont typeface="+mj-lt"/>
              <a:buAutoNum type="arabicPeriod" startAt="4"/>
            </a:pPr>
            <a:r>
              <a:rPr lang="en-IN" sz="2800" dirty="0"/>
              <a:t>The factor units are homogeneous or equally efficient.</a:t>
            </a:r>
          </a:p>
          <a:p>
            <a:pPr marL="514350" indent="-514350" algn="just">
              <a:lnSpc>
                <a:spcPts val="3600"/>
              </a:lnSpc>
              <a:spcBef>
                <a:spcPts val="0"/>
              </a:spcBef>
              <a:buFont typeface="+mj-lt"/>
              <a:buAutoNum type="arabicPeriod" startAt="4"/>
            </a:pPr>
            <a:r>
              <a:rPr lang="en-IN" sz="2800" dirty="0"/>
              <a:t>There is full employment of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Chief Tenets of the Modern Theory</a:t>
            </a:r>
          </a:p>
        </p:txBody>
      </p:sp>
      <p:sp>
        <p:nvSpPr>
          <p:cNvPr id="3" name="Content Placeholder 2"/>
          <p:cNvSpPr>
            <a:spLocks noGrp="1"/>
          </p:cNvSpPr>
          <p:nvPr>
            <p:ph idx="1"/>
          </p:nvPr>
        </p:nvSpPr>
        <p:spPr>
          <a:xfrm>
            <a:off x="457200" y="785794"/>
            <a:ext cx="8229600" cy="5786478"/>
          </a:xfrm>
        </p:spPr>
        <p:txBody>
          <a:bodyPr>
            <a:noAutofit/>
          </a:bodyPr>
          <a:lstStyle/>
          <a:p>
            <a:pPr marL="514350" indent="-514350" algn="just">
              <a:lnSpc>
                <a:spcPts val="3600"/>
              </a:lnSpc>
              <a:spcBef>
                <a:spcPts val="0"/>
              </a:spcBef>
              <a:buFont typeface="+mj-lt"/>
              <a:buAutoNum type="arabicPeriod"/>
            </a:pPr>
            <a:r>
              <a:rPr lang="en-IN" sz="2800" dirty="0"/>
              <a:t>Differences in commodity prices are the immediate cause of international trade.</a:t>
            </a:r>
          </a:p>
          <a:p>
            <a:pPr marL="514350" indent="-514350" algn="just">
              <a:lnSpc>
                <a:spcPts val="3600"/>
              </a:lnSpc>
              <a:spcBef>
                <a:spcPts val="0"/>
              </a:spcBef>
              <a:buFont typeface="+mj-lt"/>
              <a:buAutoNum type="arabicPeriod"/>
            </a:pPr>
            <a:r>
              <a:rPr lang="en-IN" sz="2800" dirty="0"/>
              <a:t>Commodity prices differ due to differences in factor prices. </a:t>
            </a:r>
          </a:p>
          <a:p>
            <a:pPr marL="514350" indent="-514350" algn="just">
              <a:lnSpc>
                <a:spcPts val="3600"/>
              </a:lnSpc>
              <a:spcBef>
                <a:spcPts val="0"/>
              </a:spcBef>
              <a:buFont typeface="+mj-lt"/>
              <a:buAutoNum type="arabicPeriod"/>
            </a:pPr>
            <a:r>
              <a:rPr lang="en-IN" sz="2800" dirty="0"/>
              <a:t>Factor prices differ due to differences in factor endowments.</a:t>
            </a:r>
          </a:p>
          <a:p>
            <a:pPr marL="514350" indent="-514350" algn="just">
              <a:lnSpc>
                <a:spcPts val="3600"/>
              </a:lnSpc>
              <a:spcBef>
                <a:spcPts val="0"/>
              </a:spcBef>
              <a:buFont typeface="+mj-lt"/>
              <a:buAutoNum type="arabicPeriod"/>
            </a:pPr>
            <a:r>
              <a:rPr lang="en-IN" sz="2800" dirty="0"/>
              <a:t>A country which is abundant in capital will have cheap capital while labour abundant country will have cheap labour.</a:t>
            </a:r>
          </a:p>
          <a:p>
            <a:pPr marL="514350" indent="-514350" algn="just">
              <a:lnSpc>
                <a:spcPts val="3600"/>
              </a:lnSpc>
              <a:spcBef>
                <a:spcPts val="0"/>
              </a:spcBef>
              <a:buFont typeface="+mj-lt"/>
              <a:buAutoNum type="arabicPeriod"/>
            </a:pPr>
            <a:r>
              <a:rPr lang="en-IN" sz="2800" dirty="0"/>
              <a:t>It is the differences in factor endowments i.e. the ultimate basis international specialisation.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Statement of the Modern Theory</a:t>
            </a:r>
          </a:p>
        </p:txBody>
      </p:sp>
      <p:sp>
        <p:nvSpPr>
          <p:cNvPr id="3" name="Content Placeholder 2"/>
          <p:cNvSpPr>
            <a:spLocks noGrp="1"/>
          </p:cNvSpPr>
          <p:nvPr>
            <p:ph idx="1"/>
          </p:nvPr>
        </p:nvSpPr>
        <p:spPr>
          <a:xfrm>
            <a:off x="457200" y="785794"/>
            <a:ext cx="8229600" cy="5786478"/>
          </a:xfrm>
        </p:spPr>
        <p:txBody>
          <a:bodyPr>
            <a:noAutofit/>
          </a:bodyPr>
          <a:lstStyle/>
          <a:p>
            <a:pPr marL="0" indent="0" algn="just">
              <a:lnSpc>
                <a:spcPts val="3600"/>
              </a:lnSpc>
              <a:spcBef>
                <a:spcPts val="0"/>
              </a:spcBef>
              <a:buNone/>
            </a:pPr>
            <a:r>
              <a:rPr lang="en-IN" sz="2800" dirty="0"/>
              <a:t>According to this theory “a country should specialize in the production of and export that commodity which requires more of its abundance and therefore cheap factor and should import that commodity, the production of which requires more of the scarce factor.” </a:t>
            </a:r>
          </a:p>
          <a:p>
            <a:pPr marL="0" indent="0" algn="just">
              <a:lnSpc>
                <a:spcPts val="3600"/>
              </a:lnSpc>
              <a:spcBef>
                <a:spcPts val="0"/>
              </a:spcBef>
              <a:buNone/>
            </a:pPr>
            <a:r>
              <a:rPr lang="en-IN" sz="2800" dirty="0"/>
              <a:t>In other words as per the example taken above India being laboured abundant will have lower cost of labour (wages) and should therefore produce and export paddy. Japan being capital abundant has low capital cost (interest) and should therefore produce and export cars.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rot="5400000">
            <a:off x="-1524232" y="3333561"/>
            <a:ext cx="6048000" cy="794"/>
          </a:xfrm>
          <a:prstGeom prst="straightConnector1">
            <a:avLst/>
          </a:prstGeom>
          <a:ln>
            <a:solidFill>
              <a:srgbClr val="351BCF"/>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1500166" y="6356370"/>
            <a:ext cx="6948000" cy="1588"/>
          </a:xfrm>
          <a:prstGeom prst="straightConnector1">
            <a:avLst/>
          </a:prstGeom>
          <a:ln>
            <a:solidFill>
              <a:srgbClr val="351BCF"/>
            </a:solidFill>
            <a:tailEnd type="arrow"/>
          </a:ln>
        </p:spPr>
        <p:style>
          <a:lnRef idx="3">
            <a:schemeClr val="accent1"/>
          </a:lnRef>
          <a:fillRef idx="0">
            <a:schemeClr val="accent1"/>
          </a:fillRef>
          <a:effectRef idx="2">
            <a:schemeClr val="accent1"/>
          </a:effectRef>
          <a:fontRef idx="minor">
            <a:schemeClr val="tx1"/>
          </a:fontRef>
        </p:style>
      </p:cxnSp>
      <p:graphicFrame>
        <p:nvGraphicFramePr>
          <p:cNvPr id="27" name="Object 26"/>
          <p:cNvGraphicFramePr>
            <a:graphicFrameLocks noChangeAspect="1"/>
          </p:cNvGraphicFramePr>
          <p:nvPr/>
        </p:nvGraphicFramePr>
        <p:xfrm>
          <a:off x="8489978" y="6203970"/>
          <a:ext cx="296864" cy="296864"/>
        </p:xfrm>
        <a:graphic>
          <a:graphicData uri="http://schemas.openxmlformats.org/presentationml/2006/ole">
            <mc:AlternateContent xmlns:mc="http://schemas.openxmlformats.org/markup-compatibility/2006">
              <mc:Choice xmlns:v="urn:schemas-microsoft-com:vml" Requires="v">
                <p:oleObj spid="_x0000_s2174" name="Equation" r:id="rId3" imgW="164880" imgH="164880" progId="Equation.3">
                  <p:embed/>
                </p:oleObj>
              </mc:Choice>
              <mc:Fallback>
                <p:oleObj name="Equation" r:id="rId3" imgW="164880" imgH="164880" progId="Equation.3">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9978" y="6203970"/>
                        <a:ext cx="296864" cy="296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0" name="Object 22"/>
          <p:cNvGraphicFramePr>
            <a:graphicFrameLocks noChangeAspect="1"/>
          </p:cNvGraphicFramePr>
          <p:nvPr/>
        </p:nvGraphicFramePr>
        <p:xfrm>
          <a:off x="1428728" y="-24"/>
          <a:ext cx="296863" cy="296862"/>
        </p:xfrm>
        <a:graphic>
          <a:graphicData uri="http://schemas.openxmlformats.org/presentationml/2006/ole">
            <mc:AlternateContent xmlns:mc="http://schemas.openxmlformats.org/markup-compatibility/2006">
              <mc:Choice xmlns:v="urn:schemas-microsoft-com:vml" Requires="v">
                <p:oleObj spid="_x0000_s2175" name="Equation" r:id="rId5" imgW="164880" imgH="164880" progId="Equation.3">
                  <p:embed/>
                </p:oleObj>
              </mc:Choice>
              <mc:Fallback>
                <p:oleObj name="Equation" r:id="rId5" imgW="164880" imgH="164880" progId="Equation.3">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28" y="-24"/>
                        <a:ext cx="296863"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Straight Connector 20"/>
          <p:cNvCxnSpPr/>
          <p:nvPr/>
        </p:nvCxnSpPr>
        <p:spPr>
          <a:xfrm rot="16200000" flipH="1">
            <a:off x="737997" y="2365313"/>
            <a:ext cx="4786346" cy="31989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00166" y="3000372"/>
            <a:ext cx="6643734" cy="20717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00166" y="3571876"/>
            <a:ext cx="6357982" cy="20391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71473" y="1507564"/>
            <a:ext cx="5786477" cy="39290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5085" name="Object 29"/>
          <p:cNvGraphicFramePr>
            <a:graphicFrameLocks noChangeAspect="1"/>
          </p:cNvGraphicFramePr>
          <p:nvPr/>
        </p:nvGraphicFramePr>
        <p:xfrm>
          <a:off x="1571603" y="714356"/>
          <a:ext cx="288000" cy="390335"/>
        </p:xfrm>
        <a:graphic>
          <a:graphicData uri="http://schemas.openxmlformats.org/presentationml/2006/ole">
            <mc:AlternateContent xmlns:mc="http://schemas.openxmlformats.org/markup-compatibility/2006">
              <mc:Choice xmlns:v="urn:schemas-microsoft-com:vml" Requires="v">
                <p:oleObj spid="_x0000_s2176" name="Equation" r:id="rId7" imgW="152280" imgH="177480" progId="Equation.3">
                  <p:embed/>
                </p:oleObj>
              </mc:Choice>
              <mc:Fallback>
                <p:oleObj name="Equation" r:id="rId7" imgW="152280" imgH="177480" progId="Equation.3">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1603" y="714356"/>
                        <a:ext cx="288000" cy="390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8" name="Object 21"/>
          <p:cNvGraphicFramePr>
            <a:graphicFrameLocks noChangeAspect="1"/>
          </p:cNvGraphicFramePr>
          <p:nvPr/>
        </p:nvGraphicFramePr>
        <p:xfrm>
          <a:off x="6786578" y="6396061"/>
          <a:ext cx="982663" cy="319087"/>
        </p:xfrm>
        <a:graphic>
          <a:graphicData uri="http://schemas.openxmlformats.org/presentationml/2006/ole">
            <mc:AlternateContent xmlns:mc="http://schemas.openxmlformats.org/markup-compatibility/2006">
              <mc:Choice xmlns:v="urn:schemas-microsoft-com:vml" Requires="v">
                <p:oleObj spid="_x0000_s2177" name="Equation" r:id="rId9" imgW="545760" imgH="177480" progId="Equation.3">
                  <p:embed/>
                </p:oleObj>
              </mc:Choice>
              <mc:Fallback>
                <p:oleObj name="Equation" r:id="rId9" imgW="545760" imgH="177480" progId="Equation.3">
                  <p:embed/>
                  <p:pic>
                    <p:nvPicPr>
                      <p:cNvPr id="0"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6578" y="6396061"/>
                        <a:ext cx="982663"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9" name="Object 22"/>
          <p:cNvGraphicFramePr>
            <a:graphicFrameLocks noChangeAspect="1"/>
          </p:cNvGraphicFramePr>
          <p:nvPr/>
        </p:nvGraphicFramePr>
        <p:xfrm>
          <a:off x="41250" y="1357298"/>
          <a:ext cx="958850" cy="365125"/>
        </p:xfrm>
        <a:graphic>
          <a:graphicData uri="http://schemas.openxmlformats.org/presentationml/2006/ole">
            <mc:AlternateContent xmlns:mc="http://schemas.openxmlformats.org/markup-compatibility/2006">
              <mc:Choice xmlns:v="urn:schemas-microsoft-com:vml" Requires="v">
                <p:oleObj spid="_x0000_s2178" name="Equation" r:id="rId11" imgW="533160" imgH="203040" progId="Equation.3">
                  <p:embed/>
                </p:oleObj>
              </mc:Choice>
              <mc:Fallback>
                <p:oleObj name="Equation" r:id="rId11" imgW="533160" imgH="203040" progId="Equation.3">
                  <p:embed/>
                  <p:pic>
                    <p:nvPicPr>
                      <p:cNvPr id="0" name="Picture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50" y="1357298"/>
                        <a:ext cx="9588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0" name="Object 32"/>
          <p:cNvGraphicFramePr>
            <a:graphicFrameLocks noChangeAspect="1"/>
          </p:cNvGraphicFramePr>
          <p:nvPr/>
        </p:nvGraphicFramePr>
        <p:xfrm>
          <a:off x="6643703" y="4643447"/>
          <a:ext cx="288000" cy="436037"/>
        </p:xfrm>
        <a:graphic>
          <a:graphicData uri="http://schemas.openxmlformats.org/presentationml/2006/ole">
            <mc:AlternateContent xmlns:mc="http://schemas.openxmlformats.org/markup-compatibility/2006">
              <mc:Choice xmlns:v="urn:schemas-microsoft-com:vml" Requires="v">
                <p:oleObj spid="_x0000_s2179" name="Equation" r:id="rId13" imgW="164880" imgH="215640" progId="Equation.3">
                  <p:embed/>
                </p:oleObj>
              </mc:Choice>
              <mc:Fallback>
                <p:oleObj name="Equation" r:id="rId13" imgW="164880" imgH="215640" progId="Equation.3">
                  <p:embed/>
                  <p:pic>
                    <p:nvPicPr>
                      <p:cNvPr id="0" name="Picture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43703" y="4643447"/>
                        <a:ext cx="288000" cy="436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Arc 34"/>
          <p:cNvSpPr/>
          <p:nvPr/>
        </p:nvSpPr>
        <p:spPr>
          <a:xfrm>
            <a:off x="1643042" y="-2254508"/>
            <a:ext cx="10930014" cy="6612202"/>
          </a:xfrm>
          <a:prstGeom prst="arc">
            <a:avLst>
              <a:gd name="adj1" fmla="val 5254579"/>
              <a:gd name="adj2" fmla="val 10790736"/>
            </a:avLst>
          </a:prstGeom>
          <a:ln w="25400">
            <a:solidFill>
              <a:srgbClr val="BE20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rgbClr val="C521AE"/>
              </a:solidFill>
            </a:endParaRPr>
          </a:p>
        </p:txBody>
      </p:sp>
      <p:graphicFrame>
        <p:nvGraphicFramePr>
          <p:cNvPr id="2082" name="Object 34"/>
          <p:cNvGraphicFramePr>
            <a:graphicFrameLocks noChangeAspect="1"/>
          </p:cNvGraphicFramePr>
          <p:nvPr/>
        </p:nvGraphicFramePr>
        <p:xfrm>
          <a:off x="4786314" y="3929066"/>
          <a:ext cx="252412" cy="293687"/>
        </p:xfrm>
        <a:graphic>
          <a:graphicData uri="http://schemas.openxmlformats.org/presentationml/2006/ole">
            <mc:AlternateContent xmlns:mc="http://schemas.openxmlformats.org/markup-compatibility/2006">
              <mc:Choice xmlns:v="urn:schemas-microsoft-com:vml" Requires="v">
                <p:oleObj spid="_x0000_s2180" name="Equation" r:id="rId15" imgW="114120" imgH="114120" progId="Equation.3">
                  <p:embed/>
                </p:oleObj>
              </mc:Choice>
              <mc:Fallback>
                <p:oleObj name="Equation" r:id="rId15" imgW="114120" imgH="114120" progId="Equation.3">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6314" y="3929066"/>
                        <a:ext cx="252412"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Freeform 47"/>
          <p:cNvSpPr/>
          <p:nvPr/>
        </p:nvSpPr>
        <p:spPr>
          <a:xfrm>
            <a:off x="2143108" y="500042"/>
            <a:ext cx="4608100" cy="4486965"/>
          </a:xfrm>
          <a:custGeom>
            <a:avLst/>
            <a:gdLst>
              <a:gd name="connsiteX0" fmla="*/ 4073005 w 7929618"/>
              <a:gd name="connsiteY0" fmla="*/ 5785401 h 5786478"/>
              <a:gd name="connsiteX1" fmla="*/ 1568276 w 7929618"/>
              <a:gd name="connsiteY1" fmla="*/ 5198116 h 5786478"/>
              <a:gd name="connsiteX2" fmla="*/ 21625 w 7929618"/>
              <a:gd name="connsiteY2" fmla="*/ 2591476 h 5786478"/>
              <a:gd name="connsiteX3" fmla="*/ 3964809 w 7929618"/>
              <a:gd name="connsiteY3" fmla="*/ 2893239 h 5786478"/>
              <a:gd name="connsiteX4" fmla="*/ 4073005 w 7929618"/>
              <a:gd name="connsiteY4" fmla="*/ 5785401 h 5786478"/>
              <a:gd name="connsiteX0" fmla="*/ 4073005 w 7929618"/>
              <a:gd name="connsiteY0" fmla="*/ 5785401 h 5786478"/>
              <a:gd name="connsiteX1" fmla="*/ 1568276 w 7929618"/>
              <a:gd name="connsiteY1" fmla="*/ 5198116 h 5786478"/>
              <a:gd name="connsiteX2" fmla="*/ 21625 w 7929618"/>
              <a:gd name="connsiteY2" fmla="*/ 2591476 h 5786478"/>
              <a:gd name="connsiteX0" fmla="*/ 4196023 w 4196023"/>
              <a:gd name="connsiteY0" fmla="*/ 3193925 h 3211897"/>
              <a:gd name="connsiteX1" fmla="*/ 1691294 w 4196023"/>
              <a:gd name="connsiteY1" fmla="*/ 2606640 h 3211897"/>
              <a:gd name="connsiteX2" fmla="*/ 144643 w 4196023"/>
              <a:gd name="connsiteY2" fmla="*/ 0 h 3211897"/>
              <a:gd name="connsiteX3" fmla="*/ 4087827 w 4196023"/>
              <a:gd name="connsiteY3" fmla="*/ 301763 h 3211897"/>
              <a:gd name="connsiteX4" fmla="*/ 4196023 w 4196023"/>
              <a:gd name="connsiteY4" fmla="*/ 3193925 h 3211897"/>
              <a:gd name="connsiteX0" fmla="*/ 4196023 w 4196023"/>
              <a:gd name="connsiteY0" fmla="*/ 3193925 h 3211897"/>
              <a:gd name="connsiteX1" fmla="*/ 2279076 w 4196023"/>
              <a:gd name="connsiteY1" fmla="*/ 2898344 h 3211897"/>
              <a:gd name="connsiteX2" fmla="*/ 1691294 w 4196023"/>
              <a:gd name="connsiteY2" fmla="*/ 2606640 h 3211897"/>
              <a:gd name="connsiteX3" fmla="*/ 144643 w 4196023"/>
              <a:gd name="connsiteY3" fmla="*/ 0 h 3211897"/>
              <a:gd name="connsiteX0" fmla="*/ 4196023 w 4196023"/>
              <a:gd name="connsiteY0" fmla="*/ 3193925 h 3902517"/>
              <a:gd name="connsiteX1" fmla="*/ 1691294 w 4196023"/>
              <a:gd name="connsiteY1" fmla="*/ 2606640 h 3902517"/>
              <a:gd name="connsiteX2" fmla="*/ 144643 w 4196023"/>
              <a:gd name="connsiteY2" fmla="*/ 0 h 3902517"/>
              <a:gd name="connsiteX3" fmla="*/ 4087827 w 4196023"/>
              <a:gd name="connsiteY3" fmla="*/ 301763 h 3902517"/>
              <a:gd name="connsiteX4" fmla="*/ 4196023 w 4196023"/>
              <a:gd name="connsiteY4" fmla="*/ 3193925 h 3902517"/>
              <a:gd name="connsiteX0" fmla="*/ 4196023 w 4196023"/>
              <a:gd name="connsiteY0" fmla="*/ 3193925 h 3902517"/>
              <a:gd name="connsiteX1" fmla="*/ 2612552 w 4196023"/>
              <a:gd name="connsiteY1" fmla="*/ 3804636 h 3902517"/>
              <a:gd name="connsiteX2" fmla="*/ 1691294 w 4196023"/>
              <a:gd name="connsiteY2" fmla="*/ 2606640 h 3902517"/>
              <a:gd name="connsiteX3" fmla="*/ 144643 w 4196023"/>
              <a:gd name="connsiteY3" fmla="*/ 0 h 3902517"/>
              <a:gd name="connsiteX0" fmla="*/ 4196023 w 4196023"/>
              <a:gd name="connsiteY0" fmla="*/ 3193925 h 3902517"/>
              <a:gd name="connsiteX1" fmla="*/ 1691294 w 4196023"/>
              <a:gd name="connsiteY1" fmla="*/ 2606640 h 3902517"/>
              <a:gd name="connsiteX2" fmla="*/ 144643 w 4196023"/>
              <a:gd name="connsiteY2" fmla="*/ 0 h 3902517"/>
              <a:gd name="connsiteX3" fmla="*/ 4087827 w 4196023"/>
              <a:gd name="connsiteY3" fmla="*/ 301763 h 3902517"/>
              <a:gd name="connsiteX4" fmla="*/ 4196023 w 4196023"/>
              <a:gd name="connsiteY4" fmla="*/ 3193925 h 3902517"/>
              <a:gd name="connsiteX0" fmla="*/ 4196023 w 4196023"/>
              <a:gd name="connsiteY0" fmla="*/ 3193925 h 3902517"/>
              <a:gd name="connsiteX1" fmla="*/ 2612552 w 4196023"/>
              <a:gd name="connsiteY1" fmla="*/ 3804636 h 3902517"/>
              <a:gd name="connsiteX2" fmla="*/ 1691294 w 4196023"/>
              <a:gd name="connsiteY2" fmla="*/ 2606640 h 3902517"/>
              <a:gd name="connsiteX3" fmla="*/ 144643 w 4196023"/>
              <a:gd name="connsiteY3" fmla="*/ 0 h 3902517"/>
              <a:gd name="connsiteX0" fmla="*/ 4196023 w 4196023"/>
              <a:gd name="connsiteY0" fmla="*/ 3193925 h 3902517"/>
              <a:gd name="connsiteX1" fmla="*/ 1691294 w 4196023"/>
              <a:gd name="connsiteY1" fmla="*/ 2606640 h 3902517"/>
              <a:gd name="connsiteX2" fmla="*/ 144643 w 4196023"/>
              <a:gd name="connsiteY2" fmla="*/ 0 h 3902517"/>
              <a:gd name="connsiteX3" fmla="*/ 4087827 w 4196023"/>
              <a:gd name="connsiteY3" fmla="*/ 301763 h 3902517"/>
              <a:gd name="connsiteX4" fmla="*/ 4196023 w 4196023"/>
              <a:gd name="connsiteY4" fmla="*/ 3193925 h 3902517"/>
              <a:gd name="connsiteX0" fmla="*/ 4196023 w 4196023"/>
              <a:gd name="connsiteY0" fmla="*/ 3193925 h 3902517"/>
              <a:gd name="connsiteX1" fmla="*/ 2612552 w 4196023"/>
              <a:gd name="connsiteY1" fmla="*/ 3804636 h 3902517"/>
              <a:gd name="connsiteX2" fmla="*/ 1691294 w 4196023"/>
              <a:gd name="connsiteY2" fmla="*/ 2606640 h 3902517"/>
              <a:gd name="connsiteX3" fmla="*/ 1395867 w 4196023"/>
              <a:gd name="connsiteY3" fmla="*/ 2436775 h 3902517"/>
              <a:gd name="connsiteX4" fmla="*/ 144643 w 4196023"/>
              <a:gd name="connsiteY4" fmla="*/ 0 h 3902517"/>
              <a:gd name="connsiteX0" fmla="*/ 4196023 w 4196023"/>
              <a:gd name="connsiteY0" fmla="*/ 3193925 h 3902517"/>
              <a:gd name="connsiteX1" fmla="*/ 1691294 w 4196023"/>
              <a:gd name="connsiteY1" fmla="*/ 2606640 h 3902517"/>
              <a:gd name="connsiteX2" fmla="*/ 144643 w 4196023"/>
              <a:gd name="connsiteY2" fmla="*/ 0 h 3902517"/>
              <a:gd name="connsiteX3" fmla="*/ 4087827 w 4196023"/>
              <a:gd name="connsiteY3" fmla="*/ 301763 h 3902517"/>
              <a:gd name="connsiteX4" fmla="*/ 4196023 w 4196023"/>
              <a:gd name="connsiteY4" fmla="*/ 3193925 h 3902517"/>
              <a:gd name="connsiteX0" fmla="*/ 4196023 w 4196023"/>
              <a:gd name="connsiteY0" fmla="*/ 3193925 h 3902517"/>
              <a:gd name="connsiteX1" fmla="*/ 2612552 w 4196023"/>
              <a:gd name="connsiteY1" fmla="*/ 3804636 h 3902517"/>
              <a:gd name="connsiteX2" fmla="*/ 1691294 w 4196023"/>
              <a:gd name="connsiteY2" fmla="*/ 2606640 h 3902517"/>
              <a:gd name="connsiteX3" fmla="*/ 1395867 w 4196023"/>
              <a:gd name="connsiteY3" fmla="*/ 2436775 h 3902517"/>
              <a:gd name="connsiteX4" fmla="*/ 645140 w 4196023"/>
              <a:gd name="connsiteY4" fmla="*/ 1052069 h 3902517"/>
              <a:gd name="connsiteX5" fmla="*/ 144643 w 4196023"/>
              <a:gd name="connsiteY5" fmla="*/ 0 h 3902517"/>
              <a:gd name="connsiteX0" fmla="*/ 4196023 w 4196023"/>
              <a:gd name="connsiteY0" fmla="*/ 3193925 h 3902517"/>
              <a:gd name="connsiteX1" fmla="*/ 1691294 w 4196023"/>
              <a:gd name="connsiteY1" fmla="*/ 2606640 h 3902517"/>
              <a:gd name="connsiteX2" fmla="*/ 144643 w 4196023"/>
              <a:gd name="connsiteY2" fmla="*/ 0 h 3902517"/>
              <a:gd name="connsiteX3" fmla="*/ 4087827 w 4196023"/>
              <a:gd name="connsiteY3" fmla="*/ 301763 h 3902517"/>
              <a:gd name="connsiteX4" fmla="*/ 4196023 w 4196023"/>
              <a:gd name="connsiteY4" fmla="*/ 3193925 h 3902517"/>
              <a:gd name="connsiteX0" fmla="*/ 4196023 w 4196023"/>
              <a:gd name="connsiteY0" fmla="*/ 3193925 h 3902517"/>
              <a:gd name="connsiteX1" fmla="*/ 2612552 w 4196023"/>
              <a:gd name="connsiteY1" fmla="*/ 3804636 h 3902517"/>
              <a:gd name="connsiteX2" fmla="*/ 1691294 w 4196023"/>
              <a:gd name="connsiteY2" fmla="*/ 2606640 h 3902517"/>
              <a:gd name="connsiteX3" fmla="*/ 1395867 w 4196023"/>
              <a:gd name="connsiteY3" fmla="*/ 2436775 h 3902517"/>
              <a:gd name="connsiteX4" fmla="*/ 645140 w 4196023"/>
              <a:gd name="connsiteY4" fmla="*/ 1052069 h 3902517"/>
              <a:gd name="connsiteX5" fmla="*/ 415566 w 4196023"/>
              <a:gd name="connsiteY5" fmla="*/ 1424188 h 3902517"/>
              <a:gd name="connsiteX6" fmla="*/ 144643 w 4196023"/>
              <a:gd name="connsiteY6" fmla="*/ 0 h 3902517"/>
              <a:gd name="connsiteX0" fmla="*/ 4196023 w 4196023"/>
              <a:gd name="connsiteY0" fmla="*/ 3193925 h 3902517"/>
              <a:gd name="connsiteX1" fmla="*/ 1691294 w 4196023"/>
              <a:gd name="connsiteY1" fmla="*/ 2606640 h 3902517"/>
              <a:gd name="connsiteX2" fmla="*/ 144643 w 4196023"/>
              <a:gd name="connsiteY2" fmla="*/ 0 h 3902517"/>
              <a:gd name="connsiteX3" fmla="*/ 4087827 w 4196023"/>
              <a:gd name="connsiteY3" fmla="*/ 301763 h 3902517"/>
              <a:gd name="connsiteX4" fmla="*/ 4196023 w 4196023"/>
              <a:gd name="connsiteY4" fmla="*/ 3193925 h 3902517"/>
              <a:gd name="connsiteX0" fmla="*/ 4196023 w 4196023"/>
              <a:gd name="connsiteY0" fmla="*/ 3193925 h 3902517"/>
              <a:gd name="connsiteX1" fmla="*/ 2612552 w 4196023"/>
              <a:gd name="connsiteY1" fmla="*/ 3804636 h 3902517"/>
              <a:gd name="connsiteX2" fmla="*/ 1691294 w 4196023"/>
              <a:gd name="connsiteY2" fmla="*/ 2606640 h 3902517"/>
              <a:gd name="connsiteX3" fmla="*/ 1395867 w 4196023"/>
              <a:gd name="connsiteY3" fmla="*/ 2436775 h 3902517"/>
              <a:gd name="connsiteX4" fmla="*/ 1072024 w 4196023"/>
              <a:gd name="connsiteY4" fmla="*/ 1821350 h 3902517"/>
              <a:gd name="connsiteX5" fmla="*/ 645140 w 4196023"/>
              <a:gd name="connsiteY5" fmla="*/ 1052069 h 3902517"/>
              <a:gd name="connsiteX6" fmla="*/ 415566 w 4196023"/>
              <a:gd name="connsiteY6" fmla="*/ 1424188 h 3902517"/>
              <a:gd name="connsiteX7" fmla="*/ 144643 w 4196023"/>
              <a:gd name="connsiteY7" fmla="*/ 0 h 3902517"/>
              <a:gd name="connsiteX0" fmla="*/ 4196023 w 4196023"/>
              <a:gd name="connsiteY0" fmla="*/ 3193925 h 3902517"/>
              <a:gd name="connsiteX1" fmla="*/ 1691294 w 4196023"/>
              <a:gd name="connsiteY1" fmla="*/ 2606640 h 3902517"/>
              <a:gd name="connsiteX2" fmla="*/ 144643 w 4196023"/>
              <a:gd name="connsiteY2" fmla="*/ 0 h 3902517"/>
              <a:gd name="connsiteX3" fmla="*/ 4087827 w 4196023"/>
              <a:gd name="connsiteY3" fmla="*/ 301763 h 3902517"/>
              <a:gd name="connsiteX4" fmla="*/ 4196023 w 4196023"/>
              <a:gd name="connsiteY4" fmla="*/ 3193925 h 3902517"/>
              <a:gd name="connsiteX0" fmla="*/ 4196023 w 4196023"/>
              <a:gd name="connsiteY0" fmla="*/ 3193925 h 3902517"/>
              <a:gd name="connsiteX1" fmla="*/ 2612552 w 4196023"/>
              <a:gd name="connsiteY1" fmla="*/ 3804636 h 3902517"/>
              <a:gd name="connsiteX2" fmla="*/ 1691294 w 4196023"/>
              <a:gd name="connsiteY2" fmla="*/ 2606640 h 3902517"/>
              <a:gd name="connsiteX3" fmla="*/ 1395867 w 4196023"/>
              <a:gd name="connsiteY3" fmla="*/ 2436775 h 3902517"/>
              <a:gd name="connsiteX4" fmla="*/ 1072024 w 4196023"/>
              <a:gd name="connsiteY4" fmla="*/ 2309343 h 3902517"/>
              <a:gd name="connsiteX5" fmla="*/ 645140 w 4196023"/>
              <a:gd name="connsiteY5" fmla="*/ 1052069 h 3902517"/>
              <a:gd name="connsiteX6" fmla="*/ 415566 w 4196023"/>
              <a:gd name="connsiteY6" fmla="*/ 1424188 h 3902517"/>
              <a:gd name="connsiteX7" fmla="*/ 144643 w 4196023"/>
              <a:gd name="connsiteY7" fmla="*/ 0 h 3902517"/>
              <a:gd name="connsiteX0" fmla="*/ 4196023 w 4196023"/>
              <a:gd name="connsiteY0" fmla="*/ 3193925 h 3902517"/>
              <a:gd name="connsiteX1" fmla="*/ 1691294 w 4196023"/>
              <a:gd name="connsiteY1" fmla="*/ 2606640 h 3902517"/>
              <a:gd name="connsiteX2" fmla="*/ 144643 w 4196023"/>
              <a:gd name="connsiteY2" fmla="*/ 0 h 3902517"/>
              <a:gd name="connsiteX3" fmla="*/ 4087827 w 4196023"/>
              <a:gd name="connsiteY3" fmla="*/ 301763 h 3902517"/>
              <a:gd name="connsiteX4" fmla="*/ 4196023 w 4196023"/>
              <a:gd name="connsiteY4" fmla="*/ 3193925 h 3902517"/>
              <a:gd name="connsiteX0" fmla="*/ 4196023 w 4196023"/>
              <a:gd name="connsiteY0" fmla="*/ 3193925 h 3902517"/>
              <a:gd name="connsiteX1" fmla="*/ 2612552 w 4196023"/>
              <a:gd name="connsiteY1" fmla="*/ 3804636 h 3902517"/>
              <a:gd name="connsiteX2" fmla="*/ 1691294 w 4196023"/>
              <a:gd name="connsiteY2" fmla="*/ 2606640 h 3902517"/>
              <a:gd name="connsiteX3" fmla="*/ 1460696 w 4196023"/>
              <a:gd name="connsiteY3" fmla="*/ 2606017 h 3902517"/>
              <a:gd name="connsiteX4" fmla="*/ 1395867 w 4196023"/>
              <a:gd name="connsiteY4" fmla="*/ 2436775 h 3902517"/>
              <a:gd name="connsiteX5" fmla="*/ 1072024 w 4196023"/>
              <a:gd name="connsiteY5" fmla="*/ 2309343 h 3902517"/>
              <a:gd name="connsiteX6" fmla="*/ 645140 w 4196023"/>
              <a:gd name="connsiteY6" fmla="*/ 1052069 h 3902517"/>
              <a:gd name="connsiteX7" fmla="*/ 415566 w 4196023"/>
              <a:gd name="connsiteY7" fmla="*/ 1424188 h 3902517"/>
              <a:gd name="connsiteX8" fmla="*/ 144643 w 4196023"/>
              <a:gd name="connsiteY8" fmla="*/ 0 h 3902517"/>
              <a:gd name="connsiteX0" fmla="*/ 4196023 w 4196023"/>
              <a:gd name="connsiteY0" fmla="*/ 3193925 h 3902517"/>
              <a:gd name="connsiteX1" fmla="*/ 1691294 w 4196023"/>
              <a:gd name="connsiteY1" fmla="*/ 2606640 h 3902517"/>
              <a:gd name="connsiteX2" fmla="*/ 144643 w 4196023"/>
              <a:gd name="connsiteY2" fmla="*/ 0 h 3902517"/>
              <a:gd name="connsiteX3" fmla="*/ 4087827 w 4196023"/>
              <a:gd name="connsiteY3" fmla="*/ 301763 h 3902517"/>
              <a:gd name="connsiteX4" fmla="*/ 4196023 w 4196023"/>
              <a:gd name="connsiteY4" fmla="*/ 3193925 h 3902517"/>
              <a:gd name="connsiteX0" fmla="*/ 4196023 w 4196023"/>
              <a:gd name="connsiteY0" fmla="*/ 3193925 h 3902517"/>
              <a:gd name="connsiteX1" fmla="*/ 2612552 w 4196023"/>
              <a:gd name="connsiteY1" fmla="*/ 3804636 h 3902517"/>
              <a:gd name="connsiteX2" fmla="*/ 1691294 w 4196023"/>
              <a:gd name="connsiteY2" fmla="*/ 2606640 h 3902517"/>
              <a:gd name="connsiteX3" fmla="*/ 1460696 w 4196023"/>
              <a:gd name="connsiteY3" fmla="*/ 2606017 h 3902517"/>
              <a:gd name="connsiteX4" fmla="*/ 1395867 w 4196023"/>
              <a:gd name="connsiteY4" fmla="*/ 2436775 h 3902517"/>
              <a:gd name="connsiteX5" fmla="*/ 1072024 w 4196023"/>
              <a:gd name="connsiteY5" fmla="*/ 2309343 h 3902517"/>
              <a:gd name="connsiteX6" fmla="*/ 645140 w 4196023"/>
              <a:gd name="connsiteY6" fmla="*/ 1052069 h 3902517"/>
              <a:gd name="connsiteX7" fmla="*/ 415566 w 4196023"/>
              <a:gd name="connsiteY7" fmla="*/ 1424188 h 3902517"/>
              <a:gd name="connsiteX8" fmla="*/ 144643 w 4196023"/>
              <a:gd name="connsiteY8" fmla="*/ 0 h 3902517"/>
              <a:gd name="connsiteX0" fmla="*/ 4196023 w 4196023"/>
              <a:gd name="connsiteY0" fmla="*/ 3193925 h 3867662"/>
              <a:gd name="connsiteX1" fmla="*/ 1691294 w 4196023"/>
              <a:gd name="connsiteY1" fmla="*/ 2606640 h 3867662"/>
              <a:gd name="connsiteX2" fmla="*/ 144643 w 4196023"/>
              <a:gd name="connsiteY2" fmla="*/ 0 h 3867662"/>
              <a:gd name="connsiteX3" fmla="*/ 4087827 w 4196023"/>
              <a:gd name="connsiteY3" fmla="*/ 301763 h 3867662"/>
              <a:gd name="connsiteX4" fmla="*/ 4196023 w 4196023"/>
              <a:gd name="connsiteY4" fmla="*/ 3193925 h 3867662"/>
              <a:gd name="connsiteX0" fmla="*/ 4196023 w 4196023"/>
              <a:gd name="connsiteY0" fmla="*/ 3193925 h 3867662"/>
              <a:gd name="connsiteX1" fmla="*/ 2612552 w 4196023"/>
              <a:gd name="connsiteY1" fmla="*/ 3804636 h 3867662"/>
              <a:gd name="connsiteX2" fmla="*/ 1691294 w 4196023"/>
              <a:gd name="connsiteY2" fmla="*/ 2815766 h 3867662"/>
              <a:gd name="connsiteX3" fmla="*/ 1460696 w 4196023"/>
              <a:gd name="connsiteY3" fmla="*/ 2606017 h 3867662"/>
              <a:gd name="connsiteX4" fmla="*/ 1395867 w 4196023"/>
              <a:gd name="connsiteY4" fmla="*/ 2436775 h 3867662"/>
              <a:gd name="connsiteX5" fmla="*/ 1072024 w 4196023"/>
              <a:gd name="connsiteY5" fmla="*/ 2309343 h 3867662"/>
              <a:gd name="connsiteX6" fmla="*/ 645140 w 4196023"/>
              <a:gd name="connsiteY6" fmla="*/ 1052069 h 3867662"/>
              <a:gd name="connsiteX7" fmla="*/ 415566 w 4196023"/>
              <a:gd name="connsiteY7" fmla="*/ 1424188 h 3867662"/>
              <a:gd name="connsiteX8" fmla="*/ 144643 w 4196023"/>
              <a:gd name="connsiteY8" fmla="*/ 0 h 3867662"/>
              <a:gd name="connsiteX0" fmla="*/ 4196023 w 4196023"/>
              <a:gd name="connsiteY0" fmla="*/ 3193925 h 3867662"/>
              <a:gd name="connsiteX1" fmla="*/ 1691294 w 4196023"/>
              <a:gd name="connsiteY1" fmla="*/ 2606640 h 3867662"/>
              <a:gd name="connsiteX2" fmla="*/ 144643 w 4196023"/>
              <a:gd name="connsiteY2" fmla="*/ 0 h 3867662"/>
              <a:gd name="connsiteX3" fmla="*/ 4087827 w 4196023"/>
              <a:gd name="connsiteY3" fmla="*/ 301763 h 3867662"/>
              <a:gd name="connsiteX4" fmla="*/ 4196023 w 4196023"/>
              <a:gd name="connsiteY4" fmla="*/ 3193925 h 3867662"/>
              <a:gd name="connsiteX0" fmla="*/ 4196023 w 4196023"/>
              <a:gd name="connsiteY0" fmla="*/ 3193925 h 3867662"/>
              <a:gd name="connsiteX1" fmla="*/ 2612552 w 4196023"/>
              <a:gd name="connsiteY1" fmla="*/ 3804636 h 3867662"/>
              <a:gd name="connsiteX2" fmla="*/ 1691294 w 4196023"/>
              <a:gd name="connsiteY2" fmla="*/ 2815766 h 3867662"/>
              <a:gd name="connsiteX3" fmla="*/ 1460696 w 4196023"/>
              <a:gd name="connsiteY3" fmla="*/ 2606017 h 3867662"/>
              <a:gd name="connsiteX4" fmla="*/ 1395867 w 4196023"/>
              <a:gd name="connsiteY4" fmla="*/ 2436775 h 3867662"/>
              <a:gd name="connsiteX5" fmla="*/ 1072024 w 4196023"/>
              <a:gd name="connsiteY5" fmla="*/ 2309343 h 3867662"/>
              <a:gd name="connsiteX6" fmla="*/ 645140 w 4196023"/>
              <a:gd name="connsiteY6" fmla="*/ 1052069 h 3867662"/>
              <a:gd name="connsiteX7" fmla="*/ 415566 w 4196023"/>
              <a:gd name="connsiteY7" fmla="*/ 1424188 h 3867662"/>
              <a:gd name="connsiteX8" fmla="*/ 144643 w 4196023"/>
              <a:gd name="connsiteY8" fmla="*/ 0 h 3867662"/>
              <a:gd name="connsiteX0" fmla="*/ 4196023 w 4196023"/>
              <a:gd name="connsiteY0" fmla="*/ 3193925 h 3867662"/>
              <a:gd name="connsiteX1" fmla="*/ 1691294 w 4196023"/>
              <a:gd name="connsiteY1" fmla="*/ 2606640 h 3867662"/>
              <a:gd name="connsiteX2" fmla="*/ 144643 w 4196023"/>
              <a:gd name="connsiteY2" fmla="*/ 0 h 3867662"/>
              <a:gd name="connsiteX3" fmla="*/ 4087827 w 4196023"/>
              <a:gd name="connsiteY3" fmla="*/ 301763 h 3867662"/>
              <a:gd name="connsiteX4" fmla="*/ 4196023 w 4196023"/>
              <a:gd name="connsiteY4" fmla="*/ 3193925 h 3867662"/>
              <a:gd name="connsiteX0" fmla="*/ 4196023 w 4196023"/>
              <a:gd name="connsiteY0" fmla="*/ 3193925 h 3867662"/>
              <a:gd name="connsiteX1" fmla="*/ 2612552 w 4196023"/>
              <a:gd name="connsiteY1" fmla="*/ 3804636 h 3867662"/>
              <a:gd name="connsiteX2" fmla="*/ 1691294 w 4196023"/>
              <a:gd name="connsiteY2" fmla="*/ 2815766 h 3867662"/>
              <a:gd name="connsiteX3" fmla="*/ 1460696 w 4196023"/>
              <a:gd name="connsiteY3" fmla="*/ 2606017 h 3867662"/>
              <a:gd name="connsiteX4" fmla="*/ 1395867 w 4196023"/>
              <a:gd name="connsiteY4" fmla="*/ 2436775 h 3867662"/>
              <a:gd name="connsiteX5" fmla="*/ 1072024 w 4196023"/>
              <a:gd name="connsiteY5" fmla="*/ 2309343 h 3867662"/>
              <a:gd name="connsiteX6" fmla="*/ 645140 w 4196023"/>
              <a:gd name="connsiteY6" fmla="*/ 1052069 h 3867662"/>
              <a:gd name="connsiteX7" fmla="*/ 615699 w 4196023"/>
              <a:gd name="connsiteY7" fmla="*/ 1470345 h 3867662"/>
              <a:gd name="connsiteX8" fmla="*/ 415566 w 4196023"/>
              <a:gd name="connsiteY8" fmla="*/ 1424188 h 3867662"/>
              <a:gd name="connsiteX9" fmla="*/ 144643 w 4196023"/>
              <a:gd name="connsiteY9" fmla="*/ 0 h 3867662"/>
              <a:gd name="connsiteX0" fmla="*/ 4196023 w 4196023"/>
              <a:gd name="connsiteY0" fmla="*/ 3193925 h 3867662"/>
              <a:gd name="connsiteX1" fmla="*/ 1691294 w 4196023"/>
              <a:gd name="connsiteY1" fmla="*/ 2606640 h 3867662"/>
              <a:gd name="connsiteX2" fmla="*/ 144643 w 4196023"/>
              <a:gd name="connsiteY2" fmla="*/ 0 h 3867662"/>
              <a:gd name="connsiteX3" fmla="*/ 4087827 w 4196023"/>
              <a:gd name="connsiteY3" fmla="*/ 301763 h 3867662"/>
              <a:gd name="connsiteX4" fmla="*/ 4196023 w 4196023"/>
              <a:gd name="connsiteY4" fmla="*/ 3193925 h 3867662"/>
              <a:gd name="connsiteX0" fmla="*/ 4196023 w 4196023"/>
              <a:gd name="connsiteY0" fmla="*/ 3193925 h 3867662"/>
              <a:gd name="connsiteX1" fmla="*/ 2612552 w 4196023"/>
              <a:gd name="connsiteY1" fmla="*/ 3804636 h 3867662"/>
              <a:gd name="connsiteX2" fmla="*/ 1691294 w 4196023"/>
              <a:gd name="connsiteY2" fmla="*/ 2815766 h 3867662"/>
              <a:gd name="connsiteX3" fmla="*/ 1460696 w 4196023"/>
              <a:gd name="connsiteY3" fmla="*/ 2606017 h 3867662"/>
              <a:gd name="connsiteX4" fmla="*/ 1395867 w 4196023"/>
              <a:gd name="connsiteY4" fmla="*/ 2436775 h 3867662"/>
              <a:gd name="connsiteX5" fmla="*/ 1072024 w 4196023"/>
              <a:gd name="connsiteY5" fmla="*/ 2309343 h 3867662"/>
              <a:gd name="connsiteX6" fmla="*/ 615699 w 4196023"/>
              <a:gd name="connsiteY6" fmla="*/ 1470345 h 3867662"/>
              <a:gd name="connsiteX7" fmla="*/ 415566 w 4196023"/>
              <a:gd name="connsiteY7" fmla="*/ 1424188 h 3867662"/>
              <a:gd name="connsiteX8" fmla="*/ 144643 w 4196023"/>
              <a:gd name="connsiteY8" fmla="*/ 0 h 3867662"/>
              <a:gd name="connsiteX0" fmla="*/ 4196023 w 4196023"/>
              <a:gd name="connsiteY0" fmla="*/ 3193925 h 3867662"/>
              <a:gd name="connsiteX1" fmla="*/ 1691294 w 4196023"/>
              <a:gd name="connsiteY1" fmla="*/ 2606640 h 3867662"/>
              <a:gd name="connsiteX2" fmla="*/ 144643 w 4196023"/>
              <a:gd name="connsiteY2" fmla="*/ 0 h 3867662"/>
              <a:gd name="connsiteX3" fmla="*/ 4087827 w 4196023"/>
              <a:gd name="connsiteY3" fmla="*/ 301763 h 3867662"/>
              <a:gd name="connsiteX4" fmla="*/ 4196023 w 4196023"/>
              <a:gd name="connsiteY4" fmla="*/ 3193925 h 3867662"/>
              <a:gd name="connsiteX0" fmla="*/ 4196023 w 4196023"/>
              <a:gd name="connsiteY0" fmla="*/ 3193925 h 3867662"/>
              <a:gd name="connsiteX1" fmla="*/ 2612552 w 4196023"/>
              <a:gd name="connsiteY1" fmla="*/ 3804636 h 3867662"/>
              <a:gd name="connsiteX2" fmla="*/ 1691294 w 4196023"/>
              <a:gd name="connsiteY2" fmla="*/ 2815766 h 3867662"/>
              <a:gd name="connsiteX3" fmla="*/ 1460696 w 4196023"/>
              <a:gd name="connsiteY3" fmla="*/ 2606017 h 3867662"/>
              <a:gd name="connsiteX4" fmla="*/ 1395867 w 4196023"/>
              <a:gd name="connsiteY4" fmla="*/ 2436775 h 3867662"/>
              <a:gd name="connsiteX5" fmla="*/ 1072024 w 4196023"/>
              <a:gd name="connsiteY5" fmla="*/ 2309343 h 3867662"/>
              <a:gd name="connsiteX6" fmla="*/ 615699 w 4196023"/>
              <a:gd name="connsiteY6" fmla="*/ 1470345 h 3867662"/>
              <a:gd name="connsiteX7" fmla="*/ 415566 w 4196023"/>
              <a:gd name="connsiteY7" fmla="*/ 1424188 h 3867662"/>
              <a:gd name="connsiteX8" fmla="*/ 144643 w 4196023"/>
              <a:gd name="connsiteY8" fmla="*/ 0 h 3867662"/>
              <a:gd name="connsiteX0" fmla="*/ 4196023 w 4196023"/>
              <a:gd name="connsiteY0" fmla="*/ 3193925 h 3867662"/>
              <a:gd name="connsiteX1" fmla="*/ 1691294 w 4196023"/>
              <a:gd name="connsiteY1" fmla="*/ 2606640 h 3867662"/>
              <a:gd name="connsiteX2" fmla="*/ 144643 w 4196023"/>
              <a:gd name="connsiteY2" fmla="*/ 0 h 3867662"/>
              <a:gd name="connsiteX3" fmla="*/ 4087827 w 4196023"/>
              <a:gd name="connsiteY3" fmla="*/ 301763 h 3867662"/>
              <a:gd name="connsiteX4" fmla="*/ 4196023 w 4196023"/>
              <a:gd name="connsiteY4" fmla="*/ 3193925 h 3867662"/>
              <a:gd name="connsiteX0" fmla="*/ 4196023 w 4196023"/>
              <a:gd name="connsiteY0" fmla="*/ 3193925 h 3867662"/>
              <a:gd name="connsiteX1" fmla="*/ 2612552 w 4196023"/>
              <a:gd name="connsiteY1" fmla="*/ 3804636 h 3867662"/>
              <a:gd name="connsiteX2" fmla="*/ 1691294 w 4196023"/>
              <a:gd name="connsiteY2" fmla="*/ 2815766 h 3867662"/>
              <a:gd name="connsiteX3" fmla="*/ 1460696 w 4196023"/>
              <a:gd name="connsiteY3" fmla="*/ 2606017 h 3867662"/>
              <a:gd name="connsiteX4" fmla="*/ 1440028 w 4196023"/>
              <a:gd name="connsiteY4" fmla="*/ 2575246 h 3867662"/>
              <a:gd name="connsiteX5" fmla="*/ 1395867 w 4196023"/>
              <a:gd name="connsiteY5" fmla="*/ 2436775 h 3867662"/>
              <a:gd name="connsiteX6" fmla="*/ 1072024 w 4196023"/>
              <a:gd name="connsiteY6" fmla="*/ 2309343 h 3867662"/>
              <a:gd name="connsiteX7" fmla="*/ 615699 w 4196023"/>
              <a:gd name="connsiteY7" fmla="*/ 1470345 h 3867662"/>
              <a:gd name="connsiteX8" fmla="*/ 415566 w 4196023"/>
              <a:gd name="connsiteY8" fmla="*/ 1424188 h 3867662"/>
              <a:gd name="connsiteX9" fmla="*/ 144643 w 4196023"/>
              <a:gd name="connsiteY9" fmla="*/ 0 h 3867662"/>
              <a:gd name="connsiteX0" fmla="*/ 4196023 w 4196023"/>
              <a:gd name="connsiteY0" fmla="*/ 3193925 h 3867663"/>
              <a:gd name="connsiteX1" fmla="*/ 1691294 w 4196023"/>
              <a:gd name="connsiteY1" fmla="*/ 2606640 h 3867663"/>
              <a:gd name="connsiteX2" fmla="*/ 144643 w 4196023"/>
              <a:gd name="connsiteY2" fmla="*/ 0 h 3867663"/>
              <a:gd name="connsiteX3" fmla="*/ 4087827 w 4196023"/>
              <a:gd name="connsiteY3" fmla="*/ 301763 h 3867663"/>
              <a:gd name="connsiteX4" fmla="*/ 4196023 w 4196023"/>
              <a:gd name="connsiteY4" fmla="*/ 3193925 h 3867663"/>
              <a:gd name="connsiteX0" fmla="*/ 4196023 w 4196023"/>
              <a:gd name="connsiteY0" fmla="*/ 3193925 h 3867663"/>
              <a:gd name="connsiteX1" fmla="*/ 2612552 w 4196023"/>
              <a:gd name="connsiteY1" fmla="*/ 3804636 h 3867663"/>
              <a:gd name="connsiteX2" fmla="*/ 1491161 w 4196023"/>
              <a:gd name="connsiteY2" fmla="*/ 2815766 h 3867663"/>
              <a:gd name="connsiteX3" fmla="*/ 1460696 w 4196023"/>
              <a:gd name="connsiteY3" fmla="*/ 2606017 h 3867663"/>
              <a:gd name="connsiteX4" fmla="*/ 1440028 w 4196023"/>
              <a:gd name="connsiteY4" fmla="*/ 2575246 h 3867663"/>
              <a:gd name="connsiteX5" fmla="*/ 1395867 w 4196023"/>
              <a:gd name="connsiteY5" fmla="*/ 2436775 h 3867663"/>
              <a:gd name="connsiteX6" fmla="*/ 1072024 w 4196023"/>
              <a:gd name="connsiteY6" fmla="*/ 2309343 h 3867663"/>
              <a:gd name="connsiteX7" fmla="*/ 615699 w 4196023"/>
              <a:gd name="connsiteY7" fmla="*/ 1470345 h 3867663"/>
              <a:gd name="connsiteX8" fmla="*/ 415566 w 4196023"/>
              <a:gd name="connsiteY8" fmla="*/ 1424188 h 3867663"/>
              <a:gd name="connsiteX9" fmla="*/ 144643 w 4196023"/>
              <a:gd name="connsiteY9" fmla="*/ 0 h 3867663"/>
              <a:gd name="connsiteX0" fmla="*/ 4196023 w 4196023"/>
              <a:gd name="connsiteY0" fmla="*/ 3193925 h 3867663"/>
              <a:gd name="connsiteX1" fmla="*/ 1691294 w 4196023"/>
              <a:gd name="connsiteY1" fmla="*/ 2606640 h 3867663"/>
              <a:gd name="connsiteX2" fmla="*/ 144643 w 4196023"/>
              <a:gd name="connsiteY2" fmla="*/ 0 h 3867663"/>
              <a:gd name="connsiteX3" fmla="*/ 4087827 w 4196023"/>
              <a:gd name="connsiteY3" fmla="*/ 301763 h 3867663"/>
              <a:gd name="connsiteX4" fmla="*/ 4196023 w 4196023"/>
              <a:gd name="connsiteY4" fmla="*/ 3193925 h 3867663"/>
              <a:gd name="connsiteX0" fmla="*/ 4196023 w 4196023"/>
              <a:gd name="connsiteY0" fmla="*/ 3193925 h 3867663"/>
              <a:gd name="connsiteX1" fmla="*/ 2612552 w 4196023"/>
              <a:gd name="connsiteY1" fmla="*/ 3804636 h 3867663"/>
              <a:gd name="connsiteX2" fmla="*/ 1491161 w 4196023"/>
              <a:gd name="connsiteY2" fmla="*/ 2815766 h 3867663"/>
              <a:gd name="connsiteX3" fmla="*/ 1460696 w 4196023"/>
              <a:gd name="connsiteY3" fmla="*/ 2606017 h 3867663"/>
              <a:gd name="connsiteX4" fmla="*/ 1440028 w 4196023"/>
              <a:gd name="connsiteY4" fmla="*/ 2575246 h 3867663"/>
              <a:gd name="connsiteX5" fmla="*/ 1395867 w 4196023"/>
              <a:gd name="connsiteY5" fmla="*/ 2436775 h 3867663"/>
              <a:gd name="connsiteX6" fmla="*/ 1072024 w 4196023"/>
              <a:gd name="connsiteY6" fmla="*/ 2309343 h 3867663"/>
              <a:gd name="connsiteX7" fmla="*/ 615699 w 4196023"/>
              <a:gd name="connsiteY7" fmla="*/ 1470345 h 3867663"/>
              <a:gd name="connsiteX8" fmla="*/ 415566 w 4196023"/>
              <a:gd name="connsiteY8" fmla="*/ 1424188 h 3867663"/>
              <a:gd name="connsiteX9" fmla="*/ 144643 w 4196023"/>
              <a:gd name="connsiteY9" fmla="*/ 0 h 3867663"/>
              <a:gd name="connsiteX0" fmla="*/ 4196023 w 4196023"/>
              <a:gd name="connsiteY0" fmla="*/ 3193925 h 3867663"/>
              <a:gd name="connsiteX1" fmla="*/ 1691294 w 4196023"/>
              <a:gd name="connsiteY1" fmla="*/ 2606640 h 3867663"/>
              <a:gd name="connsiteX2" fmla="*/ 144643 w 4196023"/>
              <a:gd name="connsiteY2" fmla="*/ 0 h 3867663"/>
              <a:gd name="connsiteX3" fmla="*/ 4087827 w 4196023"/>
              <a:gd name="connsiteY3" fmla="*/ 301763 h 3867663"/>
              <a:gd name="connsiteX4" fmla="*/ 4196023 w 4196023"/>
              <a:gd name="connsiteY4" fmla="*/ 3193925 h 3867663"/>
              <a:gd name="connsiteX0" fmla="*/ 4196023 w 4196023"/>
              <a:gd name="connsiteY0" fmla="*/ 3193925 h 3867663"/>
              <a:gd name="connsiteX1" fmla="*/ 2612552 w 4196023"/>
              <a:gd name="connsiteY1" fmla="*/ 3804636 h 3867663"/>
              <a:gd name="connsiteX2" fmla="*/ 1491161 w 4196023"/>
              <a:gd name="connsiteY2" fmla="*/ 2815766 h 3867663"/>
              <a:gd name="connsiteX3" fmla="*/ 1460696 w 4196023"/>
              <a:gd name="connsiteY3" fmla="*/ 2606017 h 3867663"/>
              <a:gd name="connsiteX4" fmla="*/ 1440028 w 4196023"/>
              <a:gd name="connsiteY4" fmla="*/ 2575246 h 3867663"/>
              <a:gd name="connsiteX5" fmla="*/ 1395867 w 4196023"/>
              <a:gd name="connsiteY5" fmla="*/ 2436775 h 3867663"/>
              <a:gd name="connsiteX6" fmla="*/ 1072024 w 4196023"/>
              <a:gd name="connsiteY6" fmla="*/ 2309343 h 3867663"/>
              <a:gd name="connsiteX7" fmla="*/ 615699 w 4196023"/>
              <a:gd name="connsiteY7" fmla="*/ 1470345 h 3867663"/>
              <a:gd name="connsiteX8" fmla="*/ 415566 w 4196023"/>
              <a:gd name="connsiteY8" fmla="*/ 1424188 h 3867663"/>
              <a:gd name="connsiteX9" fmla="*/ 144643 w 4196023"/>
              <a:gd name="connsiteY9" fmla="*/ 0 h 3867663"/>
              <a:gd name="connsiteX0" fmla="*/ 4196023 w 4196023"/>
              <a:gd name="connsiteY0" fmla="*/ 3193925 h 3867663"/>
              <a:gd name="connsiteX1" fmla="*/ 1691294 w 4196023"/>
              <a:gd name="connsiteY1" fmla="*/ 2606640 h 3867663"/>
              <a:gd name="connsiteX2" fmla="*/ 144643 w 4196023"/>
              <a:gd name="connsiteY2" fmla="*/ 0 h 3867663"/>
              <a:gd name="connsiteX3" fmla="*/ 4087827 w 4196023"/>
              <a:gd name="connsiteY3" fmla="*/ 301763 h 3867663"/>
              <a:gd name="connsiteX4" fmla="*/ 4196023 w 4196023"/>
              <a:gd name="connsiteY4" fmla="*/ 3193925 h 3867663"/>
              <a:gd name="connsiteX0" fmla="*/ 4196023 w 4196023"/>
              <a:gd name="connsiteY0" fmla="*/ 3193925 h 3867663"/>
              <a:gd name="connsiteX1" fmla="*/ 2612552 w 4196023"/>
              <a:gd name="connsiteY1" fmla="*/ 3804636 h 3867663"/>
              <a:gd name="connsiteX2" fmla="*/ 1491161 w 4196023"/>
              <a:gd name="connsiteY2" fmla="*/ 2815766 h 3867663"/>
              <a:gd name="connsiteX3" fmla="*/ 1460696 w 4196023"/>
              <a:gd name="connsiteY3" fmla="*/ 2606017 h 3867663"/>
              <a:gd name="connsiteX4" fmla="*/ 1440028 w 4196023"/>
              <a:gd name="connsiteY4" fmla="*/ 2575246 h 3867663"/>
              <a:gd name="connsiteX5" fmla="*/ 1395867 w 4196023"/>
              <a:gd name="connsiteY5" fmla="*/ 2436775 h 3867663"/>
              <a:gd name="connsiteX6" fmla="*/ 1072024 w 4196023"/>
              <a:gd name="connsiteY6" fmla="*/ 2309343 h 3867663"/>
              <a:gd name="connsiteX7" fmla="*/ 615699 w 4196023"/>
              <a:gd name="connsiteY7" fmla="*/ 1470345 h 3867663"/>
              <a:gd name="connsiteX8" fmla="*/ 415566 w 4196023"/>
              <a:gd name="connsiteY8" fmla="*/ 1424188 h 3867663"/>
              <a:gd name="connsiteX9" fmla="*/ 144643 w 4196023"/>
              <a:gd name="connsiteY9" fmla="*/ 0 h 3867663"/>
              <a:gd name="connsiteX0" fmla="*/ 4196023 w 4196023"/>
              <a:gd name="connsiteY0" fmla="*/ 3193925 h 3903020"/>
              <a:gd name="connsiteX1" fmla="*/ 1691294 w 4196023"/>
              <a:gd name="connsiteY1" fmla="*/ 2606640 h 3903020"/>
              <a:gd name="connsiteX2" fmla="*/ 144643 w 4196023"/>
              <a:gd name="connsiteY2" fmla="*/ 0 h 3903020"/>
              <a:gd name="connsiteX3" fmla="*/ 4087827 w 4196023"/>
              <a:gd name="connsiteY3" fmla="*/ 301763 h 3903020"/>
              <a:gd name="connsiteX4" fmla="*/ 4196023 w 4196023"/>
              <a:gd name="connsiteY4" fmla="*/ 3193925 h 3903020"/>
              <a:gd name="connsiteX0" fmla="*/ 4196023 w 4196023"/>
              <a:gd name="connsiteY0" fmla="*/ 3193925 h 3903020"/>
              <a:gd name="connsiteX1" fmla="*/ 3574450 w 4196023"/>
              <a:gd name="connsiteY1" fmla="*/ 3406069 h 3903020"/>
              <a:gd name="connsiteX2" fmla="*/ 2612552 w 4196023"/>
              <a:gd name="connsiteY2" fmla="*/ 3804636 h 3903020"/>
              <a:gd name="connsiteX3" fmla="*/ 1491161 w 4196023"/>
              <a:gd name="connsiteY3" fmla="*/ 2815766 h 3903020"/>
              <a:gd name="connsiteX4" fmla="*/ 1460696 w 4196023"/>
              <a:gd name="connsiteY4" fmla="*/ 2606017 h 3903020"/>
              <a:gd name="connsiteX5" fmla="*/ 1440028 w 4196023"/>
              <a:gd name="connsiteY5" fmla="*/ 2575246 h 3903020"/>
              <a:gd name="connsiteX6" fmla="*/ 1395867 w 4196023"/>
              <a:gd name="connsiteY6" fmla="*/ 2436775 h 3903020"/>
              <a:gd name="connsiteX7" fmla="*/ 1072024 w 4196023"/>
              <a:gd name="connsiteY7" fmla="*/ 2309343 h 3903020"/>
              <a:gd name="connsiteX8" fmla="*/ 615699 w 4196023"/>
              <a:gd name="connsiteY8" fmla="*/ 1470345 h 3903020"/>
              <a:gd name="connsiteX9" fmla="*/ 415566 w 4196023"/>
              <a:gd name="connsiteY9" fmla="*/ 1424188 h 3903020"/>
              <a:gd name="connsiteX10" fmla="*/ 144643 w 4196023"/>
              <a:gd name="connsiteY10" fmla="*/ 0 h 3903020"/>
              <a:gd name="connsiteX0" fmla="*/ 4196023 w 4196023"/>
              <a:gd name="connsiteY0" fmla="*/ 3193925 h 3963677"/>
              <a:gd name="connsiteX1" fmla="*/ 1691294 w 4196023"/>
              <a:gd name="connsiteY1" fmla="*/ 2606640 h 3963677"/>
              <a:gd name="connsiteX2" fmla="*/ 144643 w 4196023"/>
              <a:gd name="connsiteY2" fmla="*/ 0 h 3963677"/>
              <a:gd name="connsiteX3" fmla="*/ 4087827 w 4196023"/>
              <a:gd name="connsiteY3" fmla="*/ 301763 h 3963677"/>
              <a:gd name="connsiteX4" fmla="*/ 4196023 w 4196023"/>
              <a:gd name="connsiteY4" fmla="*/ 3193925 h 3963677"/>
              <a:gd name="connsiteX0" fmla="*/ 4196023 w 4196023"/>
              <a:gd name="connsiteY0" fmla="*/ 3193925 h 3963677"/>
              <a:gd name="connsiteX1" fmla="*/ 3574450 w 4196023"/>
              <a:gd name="connsiteY1" fmla="*/ 3406069 h 3963677"/>
              <a:gd name="connsiteX2" fmla="*/ 3307615 w 4196023"/>
              <a:gd name="connsiteY2" fmla="*/ 3770014 h 3963677"/>
              <a:gd name="connsiteX3" fmla="*/ 2612552 w 4196023"/>
              <a:gd name="connsiteY3" fmla="*/ 3804636 h 3963677"/>
              <a:gd name="connsiteX4" fmla="*/ 1491161 w 4196023"/>
              <a:gd name="connsiteY4" fmla="*/ 2815766 h 3963677"/>
              <a:gd name="connsiteX5" fmla="*/ 1460696 w 4196023"/>
              <a:gd name="connsiteY5" fmla="*/ 2606017 h 3963677"/>
              <a:gd name="connsiteX6" fmla="*/ 1440028 w 4196023"/>
              <a:gd name="connsiteY6" fmla="*/ 2575246 h 3963677"/>
              <a:gd name="connsiteX7" fmla="*/ 1395867 w 4196023"/>
              <a:gd name="connsiteY7" fmla="*/ 2436775 h 3963677"/>
              <a:gd name="connsiteX8" fmla="*/ 1072024 w 4196023"/>
              <a:gd name="connsiteY8" fmla="*/ 2309343 h 3963677"/>
              <a:gd name="connsiteX9" fmla="*/ 615699 w 4196023"/>
              <a:gd name="connsiteY9" fmla="*/ 1470345 h 3963677"/>
              <a:gd name="connsiteX10" fmla="*/ 415566 w 4196023"/>
              <a:gd name="connsiteY10" fmla="*/ 1424188 h 3963677"/>
              <a:gd name="connsiteX11" fmla="*/ 144643 w 4196023"/>
              <a:gd name="connsiteY11" fmla="*/ 0 h 3963677"/>
              <a:gd name="connsiteX0" fmla="*/ 4196023 w 4196023"/>
              <a:gd name="connsiteY0" fmla="*/ 3193925 h 3963677"/>
              <a:gd name="connsiteX1" fmla="*/ 1691294 w 4196023"/>
              <a:gd name="connsiteY1" fmla="*/ 2606640 h 3963677"/>
              <a:gd name="connsiteX2" fmla="*/ 144643 w 4196023"/>
              <a:gd name="connsiteY2" fmla="*/ 0 h 3963677"/>
              <a:gd name="connsiteX3" fmla="*/ 4087827 w 4196023"/>
              <a:gd name="connsiteY3" fmla="*/ 301763 h 3963677"/>
              <a:gd name="connsiteX4" fmla="*/ 4196023 w 4196023"/>
              <a:gd name="connsiteY4" fmla="*/ 3193925 h 3963677"/>
              <a:gd name="connsiteX0" fmla="*/ 4196023 w 4196023"/>
              <a:gd name="connsiteY0" fmla="*/ 3193925 h 3963677"/>
              <a:gd name="connsiteX1" fmla="*/ 3574450 w 4196023"/>
              <a:gd name="connsiteY1" fmla="*/ 3406069 h 3963677"/>
              <a:gd name="connsiteX2" fmla="*/ 3307615 w 4196023"/>
              <a:gd name="connsiteY2" fmla="*/ 3770014 h 3963677"/>
              <a:gd name="connsiteX3" fmla="*/ 2612552 w 4196023"/>
              <a:gd name="connsiteY3" fmla="*/ 3804636 h 3963677"/>
              <a:gd name="connsiteX4" fmla="*/ 1491161 w 4196023"/>
              <a:gd name="connsiteY4" fmla="*/ 2815766 h 3963677"/>
              <a:gd name="connsiteX5" fmla="*/ 1460696 w 4196023"/>
              <a:gd name="connsiteY5" fmla="*/ 2606017 h 3963677"/>
              <a:gd name="connsiteX6" fmla="*/ 1440028 w 4196023"/>
              <a:gd name="connsiteY6" fmla="*/ 2575246 h 3963677"/>
              <a:gd name="connsiteX7" fmla="*/ 1395867 w 4196023"/>
              <a:gd name="connsiteY7" fmla="*/ 2436775 h 3963677"/>
              <a:gd name="connsiteX8" fmla="*/ 1072024 w 4196023"/>
              <a:gd name="connsiteY8" fmla="*/ 2309343 h 3963677"/>
              <a:gd name="connsiteX9" fmla="*/ 615699 w 4196023"/>
              <a:gd name="connsiteY9" fmla="*/ 1470345 h 3963677"/>
              <a:gd name="connsiteX10" fmla="*/ 415566 w 4196023"/>
              <a:gd name="connsiteY10" fmla="*/ 1424188 h 3963677"/>
              <a:gd name="connsiteX11" fmla="*/ 144643 w 4196023"/>
              <a:gd name="connsiteY11" fmla="*/ 0 h 3963677"/>
              <a:gd name="connsiteX0" fmla="*/ 4196023 w 4196023"/>
              <a:gd name="connsiteY0" fmla="*/ 3193925 h 3963677"/>
              <a:gd name="connsiteX1" fmla="*/ 1691294 w 4196023"/>
              <a:gd name="connsiteY1" fmla="*/ 2606640 h 3963677"/>
              <a:gd name="connsiteX2" fmla="*/ 144643 w 4196023"/>
              <a:gd name="connsiteY2" fmla="*/ 0 h 3963677"/>
              <a:gd name="connsiteX3" fmla="*/ 4087827 w 4196023"/>
              <a:gd name="connsiteY3" fmla="*/ 301763 h 3963677"/>
              <a:gd name="connsiteX4" fmla="*/ 4196023 w 4196023"/>
              <a:gd name="connsiteY4" fmla="*/ 3193925 h 3963677"/>
              <a:gd name="connsiteX0" fmla="*/ 4196023 w 4196023"/>
              <a:gd name="connsiteY0" fmla="*/ 3193925 h 3963677"/>
              <a:gd name="connsiteX1" fmla="*/ 3574450 w 4196023"/>
              <a:gd name="connsiteY1" fmla="*/ 3406069 h 3963677"/>
              <a:gd name="connsiteX2" fmla="*/ 3826504 w 4196023"/>
              <a:gd name="connsiteY2" fmla="*/ 3406069 h 3963677"/>
              <a:gd name="connsiteX3" fmla="*/ 3307615 w 4196023"/>
              <a:gd name="connsiteY3" fmla="*/ 3770014 h 3963677"/>
              <a:gd name="connsiteX4" fmla="*/ 2612552 w 4196023"/>
              <a:gd name="connsiteY4" fmla="*/ 3804636 h 3963677"/>
              <a:gd name="connsiteX5" fmla="*/ 1491161 w 4196023"/>
              <a:gd name="connsiteY5" fmla="*/ 2815766 h 3963677"/>
              <a:gd name="connsiteX6" fmla="*/ 1460696 w 4196023"/>
              <a:gd name="connsiteY6" fmla="*/ 2606017 h 3963677"/>
              <a:gd name="connsiteX7" fmla="*/ 1440028 w 4196023"/>
              <a:gd name="connsiteY7" fmla="*/ 2575246 h 3963677"/>
              <a:gd name="connsiteX8" fmla="*/ 1395867 w 4196023"/>
              <a:gd name="connsiteY8" fmla="*/ 2436775 h 3963677"/>
              <a:gd name="connsiteX9" fmla="*/ 1072024 w 4196023"/>
              <a:gd name="connsiteY9" fmla="*/ 2309343 h 3963677"/>
              <a:gd name="connsiteX10" fmla="*/ 615699 w 4196023"/>
              <a:gd name="connsiteY10" fmla="*/ 1470345 h 3963677"/>
              <a:gd name="connsiteX11" fmla="*/ 415566 w 4196023"/>
              <a:gd name="connsiteY11" fmla="*/ 1424188 h 3963677"/>
              <a:gd name="connsiteX12" fmla="*/ 144643 w 4196023"/>
              <a:gd name="connsiteY12" fmla="*/ 0 h 3963677"/>
              <a:gd name="connsiteX0" fmla="*/ 4196023 w 4196023"/>
              <a:gd name="connsiteY0" fmla="*/ 3193925 h 3963677"/>
              <a:gd name="connsiteX1" fmla="*/ 1691294 w 4196023"/>
              <a:gd name="connsiteY1" fmla="*/ 2606640 h 3963677"/>
              <a:gd name="connsiteX2" fmla="*/ 144643 w 4196023"/>
              <a:gd name="connsiteY2" fmla="*/ 0 h 3963677"/>
              <a:gd name="connsiteX3" fmla="*/ 4087827 w 4196023"/>
              <a:gd name="connsiteY3" fmla="*/ 301763 h 3963677"/>
              <a:gd name="connsiteX4" fmla="*/ 4196023 w 4196023"/>
              <a:gd name="connsiteY4" fmla="*/ 3193925 h 3963677"/>
              <a:gd name="connsiteX0" fmla="*/ 4196023 w 4196023"/>
              <a:gd name="connsiteY0" fmla="*/ 3193925 h 3963677"/>
              <a:gd name="connsiteX1" fmla="*/ 3574450 w 4196023"/>
              <a:gd name="connsiteY1" fmla="*/ 3406069 h 3963677"/>
              <a:gd name="connsiteX2" fmla="*/ 3826504 w 4196023"/>
              <a:gd name="connsiteY2" fmla="*/ 3406069 h 3963677"/>
              <a:gd name="connsiteX3" fmla="*/ 3307615 w 4196023"/>
              <a:gd name="connsiteY3" fmla="*/ 3770014 h 3963677"/>
              <a:gd name="connsiteX4" fmla="*/ 2612552 w 4196023"/>
              <a:gd name="connsiteY4" fmla="*/ 3804636 h 3963677"/>
              <a:gd name="connsiteX5" fmla="*/ 1491161 w 4196023"/>
              <a:gd name="connsiteY5" fmla="*/ 2815766 h 3963677"/>
              <a:gd name="connsiteX6" fmla="*/ 1460696 w 4196023"/>
              <a:gd name="connsiteY6" fmla="*/ 2606017 h 3963677"/>
              <a:gd name="connsiteX7" fmla="*/ 1440028 w 4196023"/>
              <a:gd name="connsiteY7" fmla="*/ 2575246 h 3963677"/>
              <a:gd name="connsiteX8" fmla="*/ 1395867 w 4196023"/>
              <a:gd name="connsiteY8" fmla="*/ 2436775 h 3963677"/>
              <a:gd name="connsiteX9" fmla="*/ 1072024 w 4196023"/>
              <a:gd name="connsiteY9" fmla="*/ 2309343 h 3963677"/>
              <a:gd name="connsiteX10" fmla="*/ 615699 w 4196023"/>
              <a:gd name="connsiteY10" fmla="*/ 1470345 h 3963677"/>
              <a:gd name="connsiteX11" fmla="*/ 415566 w 4196023"/>
              <a:gd name="connsiteY11" fmla="*/ 1424188 h 3963677"/>
              <a:gd name="connsiteX12" fmla="*/ 144643 w 4196023"/>
              <a:gd name="connsiteY12" fmla="*/ 0 h 3963677"/>
              <a:gd name="connsiteX0" fmla="*/ 4196023 w 4196023"/>
              <a:gd name="connsiteY0" fmla="*/ 3193925 h 4138569"/>
              <a:gd name="connsiteX1" fmla="*/ 1691294 w 4196023"/>
              <a:gd name="connsiteY1" fmla="*/ 2606640 h 4138569"/>
              <a:gd name="connsiteX2" fmla="*/ 144643 w 4196023"/>
              <a:gd name="connsiteY2" fmla="*/ 0 h 4138569"/>
              <a:gd name="connsiteX3" fmla="*/ 4087827 w 4196023"/>
              <a:gd name="connsiteY3" fmla="*/ 301763 h 4138569"/>
              <a:gd name="connsiteX4" fmla="*/ 4196023 w 4196023"/>
              <a:gd name="connsiteY4" fmla="*/ 3193925 h 4138569"/>
              <a:gd name="connsiteX0" fmla="*/ 4196023 w 4196023"/>
              <a:gd name="connsiteY0" fmla="*/ 3193925 h 4138569"/>
              <a:gd name="connsiteX1" fmla="*/ 3907926 w 4196023"/>
              <a:gd name="connsiteY1" fmla="*/ 4103212 h 4138569"/>
              <a:gd name="connsiteX2" fmla="*/ 3826504 w 4196023"/>
              <a:gd name="connsiteY2" fmla="*/ 3406069 h 4138569"/>
              <a:gd name="connsiteX3" fmla="*/ 3307615 w 4196023"/>
              <a:gd name="connsiteY3" fmla="*/ 3770014 h 4138569"/>
              <a:gd name="connsiteX4" fmla="*/ 2612552 w 4196023"/>
              <a:gd name="connsiteY4" fmla="*/ 3804636 h 4138569"/>
              <a:gd name="connsiteX5" fmla="*/ 1491161 w 4196023"/>
              <a:gd name="connsiteY5" fmla="*/ 2815766 h 4138569"/>
              <a:gd name="connsiteX6" fmla="*/ 1460696 w 4196023"/>
              <a:gd name="connsiteY6" fmla="*/ 2606017 h 4138569"/>
              <a:gd name="connsiteX7" fmla="*/ 1440028 w 4196023"/>
              <a:gd name="connsiteY7" fmla="*/ 2575246 h 4138569"/>
              <a:gd name="connsiteX8" fmla="*/ 1395867 w 4196023"/>
              <a:gd name="connsiteY8" fmla="*/ 2436775 h 4138569"/>
              <a:gd name="connsiteX9" fmla="*/ 1072024 w 4196023"/>
              <a:gd name="connsiteY9" fmla="*/ 2309343 h 4138569"/>
              <a:gd name="connsiteX10" fmla="*/ 615699 w 4196023"/>
              <a:gd name="connsiteY10" fmla="*/ 1470345 h 4138569"/>
              <a:gd name="connsiteX11" fmla="*/ 415566 w 4196023"/>
              <a:gd name="connsiteY11" fmla="*/ 1424188 h 4138569"/>
              <a:gd name="connsiteX12" fmla="*/ 144643 w 4196023"/>
              <a:gd name="connsiteY12" fmla="*/ 0 h 4138569"/>
              <a:gd name="connsiteX0" fmla="*/ 4196023 w 4196023"/>
              <a:gd name="connsiteY0" fmla="*/ 3193925 h 4138569"/>
              <a:gd name="connsiteX1" fmla="*/ 1691294 w 4196023"/>
              <a:gd name="connsiteY1" fmla="*/ 2606640 h 4138569"/>
              <a:gd name="connsiteX2" fmla="*/ 144643 w 4196023"/>
              <a:gd name="connsiteY2" fmla="*/ 0 h 4138569"/>
              <a:gd name="connsiteX3" fmla="*/ 4087827 w 4196023"/>
              <a:gd name="connsiteY3" fmla="*/ 301763 h 4138569"/>
              <a:gd name="connsiteX4" fmla="*/ 4196023 w 4196023"/>
              <a:gd name="connsiteY4" fmla="*/ 3193925 h 4138569"/>
              <a:gd name="connsiteX0" fmla="*/ 4196023 w 4196023"/>
              <a:gd name="connsiteY0" fmla="*/ 3193925 h 4138569"/>
              <a:gd name="connsiteX1" fmla="*/ 3907926 w 4196023"/>
              <a:gd name="connsiteY1" fmla="*/ 4103212 h 4138569"/>
              <a:gd name="connsiteX2" fmla="*/ 3826504 w 4196023"/>
              <a:gd name="connsiteY2" fmla="*/ 3406069 h 4138569"/>
              <a:gd name="connsiteX3" fmla="*/ 3307615 w 4196023"/>
              <a:gd name="connsiteY3" fmla="*/ 3770014 h 4138569"/>
              <a:gd name="connsiteX4" fmla="*/ 2612552 w 4196023"/>
              <a:gd name="connsiteY4" fmla="*/ 3804636 h 4138569"/>
              <a:gd name="connsiteX5" fmla="*/ 1491161 w 4196023"/>
              <a:gd name="connsiteY5" fmla="*/ 2815766 h 4138569"/>
              <a:gd name="connsiteX6" fmla="*/ 1460696 w 4196023"/>
              <a:gd name="connsiteY6" fmla="*/ 2606017 h 4138569"/>
              <a:gd name="connsiteX7" fmla="*/ 1440028 w 4196023"/>
              <a:gd name="connsiteY7" fmla="*/ 2575246 h 4138569"/>
              <a:gd name="connsiteX8" fmla="*/ 1395867 w 4196023"/>
              <a:gd name="connsiteY8" fmla="*/ 2436775 h 4138569"/>
              <a:gd name="connsiteX9" fmla="*/ 1072024 w 4196023"/>
              <a:gd name="connsiteY9" fmla="*/ 2309343 h 4138569"/>
              <a:gd name="connsiteX10" fmla="*/ 615699 w 4196023"/>
              <a:gd name="connsiteY10" fmla="*/ 1470345 h 4138569"/>
              <a:gd name="connsiteX11" fmla="*/ 415566 w 4196023"/>
              <a:gd name="connsiteY11" fmla="*/ 1424188 h 4138569"/>
              <a:gd name="connsiteX12" fmla="*/ 144643 w 4196023"/>
              <a:gd name="connsiteY12" fmla="*/ 0 h 4138569"/>
              <a:gd name="connsiteX0" fmla="*/ 4196023 w 4196023"/>
              <a:gd name="connsiteY0" fmla="*/ 3193925 h 4138569"/>
              <a:gd name="connsiteX1" fmla="*/ 1691294 w 4196023"/>
              <a:gd name="connsiteY1" fmla="*/ 2606640 h 4138569"/>
              <a:gd name="connsiteX2" fmla="*/ 144643 w 4196023"/>
              <a:gd name="connsiteY2" fmla="*/ 0 h 4138569"/>
              <a:gd name="connsiteX3" fmla="*/ 4087827 w 4196023"/>
              <a:gd name="connsiteY3" fmla="*/ 301763 h 4138569"/>
              <a:gd name="connsiteX4" fmla="*/ 4196023 w 4196023"/>
              <a:gd name="connsiteY4" fmla="*/ 3193925 h 4138569"/>
              <a:gd name="connsiteX0" fmla="*/ 4196023 w 4196023"/>
              <a:gd name="connsiteY0" fmla="*/ 3193925 h 4138569"/>
              <a:gd name="connsiteX1" fmla="*/ 3907926 w 4196023"/>
              <a:gd name="connsiteY1" fmla="*/ 4103212 h 4138569"/>
              <a:gd name="connsiteX2" fmla="*/ 3826504 w 4196023"/>
              <a:gd name="connsiteY2" fmla="*/ 3406069 h 4138569"/>
              <a:gd name="connsiteX3" fmla="*/ 3307615 w 4196023"/>
              <a:gd name="connsiteY3" fmla="*/ 3770014 h 4138569"/>
              <a:gd name="connsiteX4" fmla="*/ 2612552 w 4196023"/>
              <a:gd name="connsiteY4" fmla="*/ 3804636 h 4138569"/>
              <a:gd name="connsiteX5" fmla="*/ 1491161 w 4196023"/>
              <a:gd name="connsiteY5" fmla="*/ 2815766 h 4138569"/>
              <a:gd name="connsiteX6" fmla="*/ 1460696 w 4196023"/>
              <a:gd name="connsiteY6" fmla="*/ 2606017 h 4138569"/>
              <a:gd name="connsiteX7" fmla="*/ 1440028 w 4196023"/>
              <a:gd name="connsiteY7" fmla="*/ 2575246 h 4138569"/>
              <a:gd name="connsiteX8" fmla="*/ 1072024 w 4196023"/>
              <a:gd name="connsiteY8" fmla="*/ 2309343 h 4138569"/>
              <a:gd name="connsiteX9" fmla="*/ 615699 w 4196023"/>
              <a:gd name="connsiteY9" fmla="*/ 1470345 h 4138569"/>
              <a:gd name="connsiteX10" fmla="*/ 415566 w 4196023"/>
              <a:gd name="connsiteY10" fmla="*/ 1424188 h 4138569"/>
              <a:gd name="connsiteX11" fmla="*/ 144643 w 4196023"/>
              <a:gd name="connsiteY11" fmla="*/ 0 h 4138569"/>
              <a:gd name="connsiteX0" fmla="*/ 4196023 w 4196023"/>
              <a:gd name="connsiteY0" fmla="*/ 3193925 h 4138569"/>
              <a:gd name="connsiteX1" fmla="*/ 1691294 w 4196023"/>
              <a:gd name="connsiteY1" fmla="*/ 2606640 h 4138569"/>
              <a:gd name="connsiteX2" fmla="*/ 144643 w 4196023"/>
              <a:gd name="connsiteY2" fmla="*/ 0 h 4138569"/>
              <a:gd name="connsiteX3" fmla="*/ 4087827 w 4196023"/>
              <a:gd name="connsiteY3" fmla="*/ 301763 h 4138569"/>
              <a:gd name="connsiteX4" fmla="*/ 4196023 w 4196023"/>
              <a:gd name="connsiteY4" fmla="*/ 3193925 h 4138569"/>
              <a:gd name="connsiteX0" fmla="*/ 4196023 w 4196023"/>
              <a:gd name="connsiteY0" fmla="*/ 3193925 h 4138569"/>
              <a:gd name="connsiteX1" fmla="*/ 3907926 w 4196023"/>
              <a:gd name="connsiteY1" fmla="*/ 4103212 h 4138569"/>
              <a:gd name="connsiteX2" fmla="*/ 3826504 w 4196023"/>
              <a:gd name="connsiteY2" fmla="*/ 3406069 h 4138569"/>
              <a:gd name="connsiteX3" fmla="*/ 3307615 w 4196023"/>
              <a:gd name="connsiteY3" fmla="*/ 3770014 h 4138569"/>
              <a:gd name="connsiteX4" fmla="*/ 2612552 w 4196023"/>
              <a:gd name="connsiteY4" fmla="*/ 3804636 h 4138569"/>
              <a:gd name="connsiteX5" fmla="*/ 1491161 w 4196023"/>
              <a:gd name="connsiteY5" fmla="*/ 2815766 h 4138569"/>
              <a:gd name="connsiteX6" fmla="*/ 1460696 w 4196023"/>
              <a:gd name="connsiteY6" fmla="*/ 2606017 h 4138569"/>
              <a:gd name="connsiteX7" fmla="*/ 1072024 w 4196023"/>
              <a:gd name="connsiteY7" fmla="*/ 2309343 h 4138569"/>
              <a:gd name="connsiteX8" fmla="*/ 615699 w 4196023"/>
              <a:gd name="connsiteY8" fmla="*/ 1470345 h 4138569"/>
              <a:gd name="connsiteX9" fmla="*/ 415566 w 4196023"/>
              <a:gd name="connsiteY9" fmla="*/ 1424188 h 4138569"/>
              <a:gd name="connsiteX10" fmla="*/ 144643 w 4196023"/>
              <a:gd name="connsiteY10" fmla="*/ 0 h 4138569"/>
              <a:gd name="connsiteX0" fmla="*/ 4196023 w 4196023"/>
              <a:gd name="connsiteY0" fmla="*/ 3193925 h 4138569"/>
              <a:gd name="connsiteX1" fmla="*/ 1691294 w 4196023"/>
              <a:gd name="connsiteY1" fmla="*/ 2606640 h 4138569"/>
              <a:gd name="connsiteX2" fmla="*/ 144643 w 4196023"/>
              <a:gd name="connsiteY2" fmla="*/ 0 h 4138569"/>
              <a:gd name="connsiteX3" fmla="*/ 4087827 w 4196023"/>
              <a:gd name="connsiteY3" fmla="*/ 301763 h 4138569"/>
              <a:gd name="connsiteX4" fmla="*/ 4196023 w 4196023"/>
              <a:gd name="connsiteY4" fmla="*/ 3193925 h 4138569"/>
              <a:gd name="connsiteX0" fmla="*/ 4196023 w 4196023"/>
              <a:gd name="connsiteY0" fmla="*/ 3193925 h 4138569"/>
              <a:gd name="connsiteX1" fmla="*/ 3907926 w 4196023"/>
              <a:gd name="connsiteY1" fmla="*/ 4103212 h 4138569"/>
              <a:gd name="connsiteX2" fmla="*/ 3826504 w 4196023"/>
              <a:gd name="connsiteY2" fmla="*/ 3406069 h 4138569"/>
              <a:gd name="connsiteX3" fmla="*/ 3307615 w 4196023"/>
              <a:gd name="connsiteY3" fmla="*/ 3770014 h 4138569"/>
              <a:gd name="connsiteX4" fmla="*/ 2612552 w 4196023"/>
              <a:gd name="connsiteY4" fmla="*/ 3804636 h 4138569"/>
              <a:gd name="connsiteX5" fmla="*/ 1491161 w 4196023"/>
              <a:gd name="connsiteY5" fmla="*/ 2815766 h 4138569"/>
              <a:gd name="connsiteX6" fmla="*/ 1072024 w 4196023"/>
              <a:gd name="connsiteY6" fmla="*/ 2309343 h 4138569"/>
              <a:gd name="connsiteX7" fmla="*/ 615699 w 4196023"/>
              <a:gd name="connsiteY7" fmla="*/ 1470345 h 4138569"/>
              <a:gd name="connsiteX8" fmla="*/ 415566 w 4196023"/>
              <a:gd name="connsiteY8" fmla="*/ 1424188 h 4138569"/>
              <a:gd name="connsiteX9" fmla="*/ 144643 w 4196023"/>
              <a:gd name="connsiteY9" fmla="*/ 0 h 4138569"/>
              <a:gd name="connsiteX0" fmla="*/ 4196023 w 4196023"/>
              <a:gd name="connsiteY0" fmla="*/ 3193925 h 4138569"/>
              <a:gd name="connsiteX1" fmla="*/ 1691294 w 4196023"/>
              <a:gd name="connsiteY1" fmla="*/ 2606640 h 4138569"/>
              <a:gd name="connsiteX2" fmla="*/ 144643 w 4196023"/>
              <a:gd name="connsiteY2" fmla="*/ 0 h 4138569"/>
              <a:gd name="connsiteX3" fmla="*/ 4087827 w 4196023"/>
              <a:gd name="connsiteY3" fmla="*/ 301763 h 4138569"/>
              <a:gd name="connsiteX4" fmla="*/ 4196023 w 4196023"/>
              <a:gd name="connsiteY4" fmla="*/ 3193925 h 4138569"/>
              <a:gd name="connsiteX0" fmla="*/ 4196023 w 4196023"/>
              <a:gd name="connsiteY0" fmla="*/ 3193925 h 4138569"/>
              <a:gd name="connsiteX1" fmla="*/ 3907926 w 4196023"/>
              <a:gd name="connsiteY1" fmla="*/ 4103212 h 4138569"/>
              <a:gd name="connsiteX2" fmla="*/ 3826504 w 4196023"/>
              <a:gd name="connsiteY2" fmla="*/ 3406069 h 4138569"/>
              <a:gd name="connsiteX3" fmla="*/ 3307615 w 4196023"/>
              <a:gd name="connsiteY3" fmla="*/ 3770014 h 4138569"/>
              <a:gd name="connsiteX4" fmla="*/ 2612552 w 4196023"/>
              <a:gd name="connsiteY4" fmla="*/ 3804636 h 4138569"/>
              <a:gd name="connsiteX5" fmla="*/ 1491161 w 4196023"/>
              <a:gd name="connsiteY5" fmla="*/ 2815766 h 4138569"/>
              <a:gd name="connsiteX6" fmla="*/ 1072024 w 4196023"/>
              <a:gd name="connsiteY6" fmla="*/ 2309343 h 4138569"/>
              <a:gd name="connsiteX7" fmla="*/ 415566 w 4196023"/>
              <a:gd name="connsiteY7" fmla="*/ 1424188 h 4138569"/>
              <a:gd name="connsiteX8" fmla="*/ 144643 w 4196023"/>
              <a:gd name="connsiteY8" fmla="*/ 0 h 4138569"/>
              <a:gd name="connsiteX0" fmla="*/ 4196023 w 4196023"/>
              <a:gd name="connsiteY0" fmla="*/ 3193925 h 4138569"/>
              <a:gd name="connsiteX1" fmla="*/ 1691294 w 4196023"/>
              <a:gd name="connsiteY1" fmla="*/ 2606640 h 4138569"/>
              <a:gd name="connsiteX2" fmla="*/ 144643 w 4196023"/>
              <a:gd name="connsiteY2" fmla="*/ 0 h 4138569"/>
              <a:gd name="connsiteX3" fmla="*/ 4087827 w 4196023"/>
              <a:gd name="connsiteY3" fmla="*/ 301763 h 4138569"/>
              <a:gd name="connsiteX4" fmla="*/ 4196023 w 4196023"/>
              <a:gd name="connsiteY4" fmla="*/ 3193925 h 4138569"/>
              <a:gd name="connsiteX0" fmla="*/ 4196023 w 4196023"/>
              <a:gd name="connsiteY0" fmla="*/ 3193925 h 4138569"/>
              <a:gd name="connsiteX1" fmla="*/ 3907926 w 4196023"/>
              <a:gd name="connsiteY1" fmla="*/ 4103212 h 4138569"/>
              <a:gd name="connsiteX2" fmla="*/ 3826504 w 4196023"/>
              <a:gd name="connsiteY2" fmla="*/ 3406069 h 4138569"/>
              <a:gd name="connsiteX3" fmla="*/ 2612552 w 4196023"/>
              <a:gd name="connsiteY3" fmla="*/ 3804636 h 4138569"/>
              <a:gd name="connsiteX4" fmla="*/ 1491161 w 4196023"/>
              <a:gd name="connsiteY4" fmla="*/ 2815766 h 4138569"/>
              <a:gd name="connsiteX5" fmla="*/ 1072024 w 4196023"/>
              <a:gd name="connsiteY5" fmla="*/ 2309343 h 4138569"/>
              <a:gd name="connsiteX6" fmla="*/ 415566 w 4196023"/>
              <a:gd name="connsiteY6" fmla="*/ 1424188 h 4138569"/>
              <a:gd name="connsiteX7" fmla="*/ 144643 w 4196023"/>
              <a:gd name="connsiteY7" fmla="*/ 0 h 4138569"/>
              <a:gd name="connsiteX0" fmla="*/ 4196023 w 4196023"/>
              <a:gd name="connsiteY0" fmla="*/ 3193925 h 4204997"/>
              <a:gd name="connsiteX1" fmla="*/ 1691294 w 4196023"/>
              <a:gd name="connsiteY1" fmla="*/ 2606640 h 4204997"/>
              <a:gd name="connsiteX2" fmla="*/ 144643 w 4196023"/>
              <a:gd name="connsiteY2" fmla="*/ 0 h 4204997"/>
              <a:gd name="connsiteX3" fmla="*/ 4087827 w 4196023"/>
              <a:gd name="connsiteY3" fmla="*/ 301763 h 4204997"/>
              <a:gd name="connsiteX4" fmla="*/ 4196023 w 4196023"/>
              <a:gd name="connsiteY4" fmla="*/ 3193925 h 4204997"/>
              <a:gd name="connsiteX0" fmla="*/ 4196023 w 4196023"/>
              <a:gd name="connsiteY0" fmla="*/ 3193925 h 4204997"/>
              <a:gd name="connsiteX1" fmla="*/ 3907926 w 4196023"/>
              <a:gd name="connsiteY1" fmla="*/ 4103212 h 4204997"/>
              <a:gd name="connsiteX2" fmla="*/ 2612552 w 4196023"/>
              <a:gd name="connsiteY2" fmla="*/ 3804636 h 4204997"/>
              <a:gd name="connsiteX3" fmla="*/ 1491161 w 4196023"/>
              <a:gd name="connsiteY3" fmla="*/ 2815766 h 4204997"/>
              <a:gd name="connsiteX4" fmla="*/ 1072024 w 4196023"/>
              <a:gd name="connsiteY4" fmla="*/ 2309343 h 4204997"/>
              <a:gd name="connsiteX5" fmla="*/ 415566 w 4196023"/>
              <a:gd name="connsiteY5" fmla="*/ 1424188 h 4204997"/>
              <a:gd name="connsiteX6" fmla="*/ 144643 w 4196023"/>
              <a:gd name="connsiteY6" fmla="*/ 0 h 4204997"/>
              <a:gd name="connsiteX0" fmla="*/ 4196023 w 4196023"/>
              <a:gd name="connsiteY0" fmla="*/ 3193925 h 3867663"/>
              <a:gd name="connsiteX1" fmla="*/ 1691294 w 4196023"/>
              <a:gd name="connsiteY1" fmla="*/ 2606640 h 3867663"/>
              <a:gd name="connsiteX2" fmla="*/ 144643 w 4196023"/>
              <a:gd name="connsiteY2" fmla="*/ 0 h 3867663"/>
              <a:gd name="connsiteX3" fmla="*/ 4087827 w 4196023"/>
              <a:gd name="connsiteY3" fmla="*/ 301763 h 3867663"/>
              <a:gd name="connsiteX4" fmla="*/ 4196023 w 4196023"/>
              <a:gd name="connsiteY4" fmla="*/ 3193925 h 3867663"/>
              <a:gd name="connsiteX0" fmla="*/ 4196023 w 4196023"/>
              <a:gd name="connsiteY0" fmla="*/ 3193925 h 3867663"/>
              <a:gd name="connsiteX1" fmla="*/ 2612552 w 4196023"/>
              <a:gd name="connsiteY1" fmla="*/ 3804636 h 3867663"/>
              <a:gd name="connsiteX2" fmla="*/ 1491161 w 4196023"/>
              <a:gd name="connsiteY2" fmla="*/ 2815766 h 3867663"/>
              <a:gd name="connsiteX3" fmla="*/ 1072024 w 4196023"/>
              <a:gd name="connsiteY3" fmla="*/ 2309343 h 3867663"/>
              <a:gd name="connsiteX4" fmla="*/ 415566 w 4196023"/>
              <a:gd name="connsiteY4" fmla="*/ 1424188 h 3867663"/>
              <a:gd name="connsiteX5" fmla="*/ 144643 w 4196023"/>
              <a:gd name="connsiteY5" fmla="*/ 0 h 3867663"/>
              <a:gd name="connsiteX0" fmla="*/ 4196023 w 4662901"/>
              <a:gd name="connsiteY0" fmla="*/ 3193925 h 4088017"/>
              <a:gd name="connsiteX1" fmla="*/ 1691294 w 4662901"/>
              <a:gd name="connsiteY1" fmla="*/ 2606640 h 4088017"/>
              <a:gd name="connsiteX2" fmla="*/ 144643 w 4662901"/>
              <a:gd name="connsiteY2" fmla="*/ 0 h 4088017"/>
              <a:gd name="connsiteX3" fmla="*/ 4087827 w 4662901"/>
              <a:gd name="connsiteY3" fmla="*/ 301763 h 4088017"/>
              <a:gd name="connsiteX4" fmla="*/ 4196023 w 4662901"/>
              <a:gd name="connsiteY4" fmla="*/ 3193925 h 4088017"/>
              <a:gd name="connsiteX0" fmla="*/ 4662901 w 4662901"/>
              <a:gd name="connsiteY0" fmla="*/ 3960785 h 4088017"/>
              <a:gd name="connsiteX1" fmla="*/ 2612552 w 4662901"/>
              <a:gd name="connsiteY1" fmla="*/ 3804636 h 4088017"/>
              <a:gd name="connsiteX2" fmla="*/ 1491161 w 4662901"/>
              <a:gd name="connsiteY2" fmla="*/ 2815766 h 4088017"/>
              <a:gd name="connsiteX3" fmla="*/ 1072024 w 4662901"/>
              <a:gd name="connsiteY3" fmla="*/ 2309343 h 4088017"/>
              <a:gd name="connsiteX4" fmla="*/ 415566 w 4662901"/>
              <a:gd name="connsiteY4" fmla="*/ 1424188 h 4088017"/>
              <a:gd name="connsiteX5" fmla="*/ 144643 w 4662901"/>
              <a:gd name="connsiteY5"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072024 w 4196023"/>
              <a:gd name="connsiteY3" fmla="*/ 2309343 h 4088017"/>
              <a:gd name="connsiteX4" fmla="*/ 415566 w 4196023"/>
              <a:gd name="connsiteY4" fmla="*/ 1424188 h 4088017"/>
              <a:gd name="connsiteX5" fmla="*/ 144643 w 4196023"/>
              <a:gd name="connsiteY5"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072024 w 4196023"/>
              <a:gd name="connsiteY3" fmla="*/ 2309343 h 4088017"/>
              <a:gd name="connsiteX4" fmla="*/ 415566 w 4196023"/>
              <a:gd name="connsiteY4" fmla="*/ 1424188 h 4088017"/>
              <a:gd name="connsiteX5" fmla="*/ 394897 w 4196023"/>
              <a:gd name="connsiteY5" fmla="*/ 1421323 h 4088017"/>
              <a:gd name="connsiteX6" fmla="*/ 144643 w 4196023"/>
              <a:gd name="connsiteY6"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072024 w 4196023"/>
              <a:gd name="connsiteY3" fmla="*/ 2309344 h 4088017"/>
              <a:gd name="connsiteX4" fmla="*/ 415566 w 4196023"/>
              <a:gd name="connsiteY4" fmla="*/ 1424188 h 4088017"/>
              <a:gd name="connsiteX5" fmla="*/ 394897 w 4196023"/>
              <a:gd name="connsiteY5" fmla="*/ 1421323 h 4088017"/>
              <a:gd name="connsiteX6" fmla="*/ 144643 w 4196023"/>
              <a:gd name="connsiteY6"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072024 w 4196023"/>
              <a:gd name="connsiteY3" fmla="*/ 2309344 h 4088017"/>
              <a:gd name="connsiteX4" fmla="*/ 415566 w 4196023"/>
              <a:gd name="connsiteY4" fmla="*/ 1424188 h 4088017"/>
              <a:gd name="connsiteX5" fmla="*/ 394897 w 4196023"/>
              <a:gd name="connsiteY5" fmla="*/ 1421323 h 4088017"/>
              <a:gd name="connsiteX6" fmla="*/ 350736 w 4196023"/>
              <a:gd name="connsiteY6" fmla="*/ 1165992 h 4088017"/>
              <a:gd name="connsiteX7" fmla="*/ 144643 w 4196023"/>
              <a:gd name="connsiteY7"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072024 w 4196023"/>
              <a:gd name="connsiteY3" fmla="*/ 2309344 h 4088017"/>
              <a:gd name="connsiteX4" fmla="*/ 415566 w 4196023"/>
              <a:gd name="connsiteY4" fmla="*/ 1424188 h 4088017"/>
              <a:gd name="connsiteX5" fmla="*/ 394897 w 4196023"/>
              <a:gd name="connsiteY5" fmla="*/ 1421323 h 4088017"/>
              <a:gd name="connsiteX6" fmla="*/ 350736 w 4196023"/>
              <a:gd name="connsiteY6" fmla="*/ 1165992 h 4088017"/>
              <a:gd name="connsiteX7" fmla="*/ 144643 w 4196023"/>
              <a:gd name="connsiteY7"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072024 w 4196023"/>
              <a:gd name="connsiteY3" fmla="*/ 2309344 h 4088017"/>
              <a:gd name="connsiteX4" fmla="*/ 415566 w 4196023"/>
              <a:gd name="connsiteY4" fmla="*/ 1424188 h 4088017"/>
              <a:gd name="connsiteX5" fmla="*/ 350736 w 4196023"/>
              <a:gd name="connsiteY5" fmla="*/ 1165992 h 4088017"/>
              <a:gd name="connsiteX6" fmla="*/ 144643 w 4196023"/>
              <a:gd name="connsiteY6"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415566 w 4196023"/>
              <a:gd name="connsiteY3" fmla="*/ 1424188 h 4088017"/>
              <a:gd name="connsiteX4" fmla="*/ 350736 w 4196023"/>
              <a:gd name="connsiteY4" fmla="*/ 1165992 h 4088017"/>
              <a:gd name="connsiteX5" fmla="*/ 144643 w 4196023"/>
              <a:gd name="connsiteY5"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415566 w 4196023"/>
              <a:gd name="connsiteY3" fmla="*/ 1424188 h 4088017"/>
              <a:gd name="connsiteX4" fmla="*/ 1116184 w 4196023"/>
              <a:gd name="connsiteY4" fmla="*/ 2390618 h 4088017"/>
              <a:gd name="connsiteX5" fmla="*/ 350736 w 4196023"/>
              <a:gd name="connsiteY5" fmla="*/ 1165992 h 4088017"/>
              <a:gd name="connsiteX6" fmla="*/ 144643 w 4196023"/>
              <a:gd name="connsiteY6"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415566 w 4196023"/>
              <a:gd name="connsiteY3" fmla="*/ 1424188 h 4088017"/>
              <a:gd name="connsiteX4" fmla="*/ 1116184 w 4196023"/>
              <a:gd name="connsiteY4" fmla="*/ 2390618 h 4088017"/>
              <a:gd name="connsiteX5" fmla="*/ 871891 w 4196023"/>
              <a:gd name="connsiteY5" fmla="*/ 2375232 h 4088017"/>
              <a:gd name="connsiteX6" fmla="*/ 350736 w 4196023"/>
              <a:gd name="connsiteY6" fmla="*/ 1165992 h 4088017"/>
              <a:gd name="connsiteX7" fmla="*/ 144643 w 4196023"/>
              <a:gd name="connsiteY7"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278106 w 4196023"/>
              <a:gd name="connsiteY3" fmla="*/ 2529088 h 4088017"/>
              <a:gd name="connsiteX4" fmla="*/ 415566 w 4196023"/>
              <a:gd name="connsiteY4" fmla="*/ 1424188 h 4088017"/>
              <a:gd name="connsiteX5" fmla="*/ 1116184 w 4196023"/>
              <a:gd name="connsiteY5" fmla="*/ 2390618 h 4088017"/>
              <a:gd name="connsiteX6" fmla="*/ 871891 w 4196023"/>
              <a:gd name="connsiteY6" fmla="*/ 2375232 h 4088017"/>
              <a:gd name="connsiteX7" fmla="*/ 350736 w 4196023"/>
              <a:gd name="connsiteY7" fmla="*/ 1165992 h 4088017"/>
              <a:gd name="connsiteX8" fmla="*/ 144643 w 4196023"/>
              <a:gd name="connsiteY8"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278106 w 4196023"/>
              <a:gd name="connsiteY3" fmla="*/ 2738214 h 4088017"/>
              <a:gd name="connsiteX4" fmla="*/ 415566 w 4196023"/>
              <a:gd name="connsiteY4" fmla="*/ 1424188 h 4088017"/>
              <a:gd name="connsiteX5" fmla="*/ 1116184 w 4196023"/>
              <a:gd name="connsiteY5" fmla="*/ 2390618 h 4088017"/>
              <a:gd name="connsiteX6" fmla="*/ 871891 w 4196023"/>
              <a:gd name="connsiteY6" fmla="*/ 2375232 h 4088017"/>
              <a:gd name="connsiteX7" fmla="*/ 350736 w 4196023"/>
              <a:gd name="connsiteY7" fmla="*/ 1165992 h 4088017"/>
              <a:gd name="connsiteX8" fmla="*/ 144643 w 4196023"/>
              <a:gd name="connsiteY8"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543068 w 4196023"/>
              <a:gd name="connsiteY3" fmla="*/ 2898343 h 4088017"/>
              <a:gd name="connsiteX4" fmla="*/ 1278106 w 4196023"/>
              <a:gd name="connsiteY4" fmla="*/ 2738214 h 4088017"/>
              <a:gd name="connsiteX5" fmla="*/ 415566 w 4196023"/>
              <a:gd name="connsiteY5" fmla="*/ 1424188 h 4088017"/>
              <a:gd name="connsiteX6" fmla="*/ 1116184 w 4196023"/>
              <a:gd name="connsiteY6" fmla="*/ 2390618 h 4088017"/>
              <a:gd name="connsiteX7" fmla="*/ 871891 w 4196023"/>
              <a:gd name="connsiteY7" fmla="*/ 2375232 h 4088017"/>
              <a:gd name="connsiteX8" fmla="*/ 350736 w 4196023"/>
              <a:gd name="connsiteY8" fmla="*/ 1165992 h 4088017"/>
              <a:gd name="connsiteX9" fmla="*/ 144643 w 4196023"/>
              <a:gd name="connsiteY9"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543068 w 4196023"/>
              <a:gd name="connsiteY3" fmla="*/ 2898343 h 4088017"/>
              <a:gd name="connsiteX4" fmla="*/ 1278106 w 4196023"/>
              <a:gd name="connsiteY4" fmla="*/ 2738214 h 4088017"/>
              <a:gd name="connsiteX5" fmla="*/ 415566 w 4196023"/>
              <a:gd name="connsiteY5" fmla="*/ 1424188 h 4088017"/>
              <a:gd name="connsiteX6" fmla="*/ 1116184 w 4196023"/>
              <a:gd name="connsiteY6" fmla="*/ 2390618 h 4088017"/>
              <a:gd name="connsiteX7" fmla="*/ 871891 w 4196023"/>
              <a:gd name="connsiteY7" fmla="*/ 2375232 h 4088017"/>
              <a:gd name="connsiteX8" fmla="*/ 350736 w 4196023"/>
              <a:gd name="connsiteY8" fmla="*/ 1165992 h 4088017"/>
              <a:gd name="connsiteX9" fmla="*/ 144643 w 4196023"/>
              <a:gd name="connsiteY9"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543068 w 4196023"/>
              <a:gd name="connsiteY3" fmla="*/ 2898343 h 4088017"/>
              <a:gd name="connsiteX4" fmla="*/ 1601949 w 4196023"/>
              <a:gd name="connsiteY4" fmla="*/ 2929115 h 4088017"/>
              <a:gd name="connsiteX5" fmla="*/ 1278106 w 4196023"/>
              <a:gd name="connsiteY5" fmla="*/ 2738214 h 4088017"/>
              <a:gd name="connsiteX6" fmla="*/ 415566 w 4196023"/>
              <a:gd name="connsiteY6" fmla="*/ 1424188 h 4088017"/>
              <a:gd name="connsiteX7" fmla="*/ 1116184 w 4196023"/>
              <a:gd name="connsiteY7" fmla="*/ 2390618 h 4088017"/>
              <a:gd name="connsiteX8" fmla="*/ 871891 w 4196023"/>
              <a:gd name="connsiteY8" fmla="*/ 2375232 h 4088017"/>
              <a:gd name="connsiteX9" fmla="*/ 350736 w 4196023"/>
              <a:gd name="connsiteY9" fmla="*/ 1165992 h 4088017"/>
              <a:gd name="connsiteX10" fmla="*/ 144643 w 4196023"/>
              <a:gd name="connsiteY10"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491161 w 4196023"/>
              <a:gd name="connsiteY2" fmla="*/ 2815766 h 4088017"/>
              <a:gd name="connsiteX3" fmla="*/ 1543068 w 4196023"/>
              <a:gd name="connsiteY3" fmla="*/ 2898343 h 4088017"/>
              <a:gd name="connsiteX4" fmla="*/ 1601949 w 4196023"/>
              <a:gd name="connsiteY4" fmla="*/ 2929115 h 4088017"/>
              <a:gd name="connsiteX5" fmla="*/ 1278106 w 4196023"/>
              <a:gd name="connsiteY5" fmla="*/ 2738214 h 4088017"/>
              <a:gd name="connsiteX6" fmla="*/ 415566 w 4196023"/>
              <a:gd name="connsiteY6" fmla="*/ 1424188 h 4088017"/>
              <a:gd name="connsiteX7" fmla="*/ 1116184 w 4196023"/>
              <a:gd name="connsiteY7" fmla="*/ 2390618 h 4088017"/>
              <a:gd name="connsiteX8" fmla="*/ 871891 w 4196023"/>
              <a:gd name="connsiteY8" fmla="*/ 2375232 h 4088017"/>
              <a:gd name="connsiteX9" fmla="*/ 350736 w 4196023"/>
              <a:gd name="connsiteY9" fmla="*/ 1165992 h 4088017"/>
              <a:gd name="connsiteX10" fmla="*/ 144643 w 4196023"/>
              <a:gd name="connsiteY10"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704990 w 4196023"/>
              <a:gd name="connsiteY2" fmla="*/ 3021428 h 4088017"/>
              <a:gd name="connsiteX3" fmla="*/ 1491161 w 4196023"/>
              <a:gd name="connsiteY3" fmla="*/ 2815766 h 4088017"/>
              <a:gd name="connsiteX4" fmla="*/ 1543068 w 4196023"/>
              <a:gd name="connsiteY4" fmla="*/ 2898343 h 4088017"/>
              <a:gd name="connsiteX5" fmla="*/ 1601949 w 4196023"/>
              <a:gd name="connsiteY5" fmla="*/ 2929115 h 4088017"/>
              <a:gd name="connsiteX6" fmla="*/ 1278106 w 4196023"/>
              <a:gd name="connsiteY6" fmla="*/ 2738214 h 4088017"/>
              <a:gd name="connsiteX7" fmla="*/ 415566 w 4196023"/>
              <a:gd name="connsiteY7" fmla="*/ 1424188 h 4088017"/>
              <a:gd name="connsiteX8" fmla="*/ 1116184 w 4196023"/>
              <a:gd name="connsiteY8" fmla="*/ 2390618 h 4088017"/>
              <a:gd name="connsiteX9" fmla="*/ 871891 w 4196023"/>
              <a:gd name="connsiteY9" fmla="*/ 2375232 h 4088017"/>
              <a:gd name="connsiteX10" fmla="*/ 350736 w 4196023"/>
              <a:gd name="connsiteY10" fmla="*/ 1165992 h 4088017"/>
              <a:gd name="connsiteX11" fmla="*/ 144643 w 4196023"/>
              <a:gd name="connsiteY11"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905064 w 4196023"/>
              <a:gd name="connsiteY2" fmla="*/ 3369988 h 4088017"/>
              <a:gd name="connsiteX3" fmla="*/ 1491161 w 4196023"/>
              <a:gd name="connsiteY3" fmla="*/ 2815766 h 4088017"/>
              <a:gd name="connsiteX4" fmla="*/ 1543068 w 4196023"/>
              <a:gd name="connsiteY4" fmla="*/ 2898343 h 4088017"/>
              <a:gd name="connsiteX5" fmla="*/ 1601949 w 4196023"/>
              <a:gd name="connsiteY5" fmla="*/ 2929115 h 4088017"/>
              <a:gd name="connsiteX6" fmla="*/ 1278106 w 4196023"/>
              <a:gd name="connsiteY6" fmla="*/ 2738214 h 4088017"/>
              <a:gd name="connsiteX7" fmla="*/ 415566 w 4196023"/>
              <a:gd name="connsiteY7" fmla="*/ 1424188 h 4088017"/>
              <a:gd name="connsiteX8" fmla="*/ 1116184 w 4196023"/>
              <a:gd name="connsiteY8" fmla="*/ 2390618 h 4088017"/>
              <a:gd name="connsiteX9" fmla="*/ 871891 w 4196023"/>
              <a:gd name="connsiteY9" fmla="*/ 2375232 h 4088017"/>
              <a:gd name="connsiteX10" fmla="*/ 350736 w 4196023"/>
              <a:gd name="connsiteY10" fmla="*/ 1165992 h 4088017"/>
              <a:gd name="connsiteX11" fmla="*/ 144643 w 4196023"/>
              <a:gd name="connsiteY11"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905064 w 4196023"/>
              <a:gd name="connsiteY2" fmla="*/ 3369988 h 4088017"/>
              <a:gd name="connsiteX3" fmla="*/ 1491161 w 4196023"/>
              <a:gd name="connsiteY3" fmla="*/ 2815766 h 4088017"/>
              <a:gd name="connsiteX4" fmla="*/ 1543068 w 4196023"/>
              <a:gd name="connsiteY4" fmla="*/ 2898343 h 4088017"/>
              <a:gd name="connsiteX5" fmla="*/ 1601949 w 4196023"/>
              <a:gd name="connsiteY5" fmla="*/ 2929115 h 4088017"/>
              <a:gd name="connsiteX6" fmla="*/ 1278106 w 4196023"/>
              <a:gd name="connsiteY6" fmla="*/ 2738214 h 4088017"/>
              <a:gd name="connsiteX7" fmla="*/ 415566 w 4196023"/>
              <a:gd name="connsiteY7" fmla="*/ 1424188 h 4088017"/>
              <a:gd name="connsiteX8" fmla="*/ 871891 w 4196023"/>
              <a:gd name="connsiteY8" fmla="*/ 2375232 h 4088017"/>
              <a:gd name="connsiteX9" fmla="*/ 350736 w 4196023"/>
              <a:gd name="connsiteY9" fmla="*/ 1165992 h 4088017"/>
              <a:gd name="connsiteX10" fmla="*/ 144643 w 4196023"/>
              <a:gd name="connsiteY10"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905064 w 4196023"/>
              <a:gd name="connsiteY2" fmla="*/ 3369988 h 4088017"/>
              <a:gd name="connsiteX3" fmla="*/ 1491161 w 4196023"/>
              <a:gd name="connsiteY3" fmla="*/ 2815766 h 4088017"/>
              <a:gd name="connsiteX4" fmla="*/ 1543068 w 4196023"/>
              <a:gd name="connsiteY4" fmla="*/ 2898343 h 4088017"/>
              <a:gd name="connsiteX5" fmla="*/ 1601949 w 4196023"/>
              <a:gd name="connsiteY5" fmla="*/ 2929115 h 4088017"/>
              <a:gd name="connsiteX6" fmla="*/ 1278106 w 4196023"/>
              <a:gd name="connsiteY6" fmla="*/ 2738214 h 4088017"/>
              <a:gd name="connsiteX7" fmla="*/ 415566 w 4196023"/>
              <a:gd name="connsiteY7" fmla="*/ 1424188 h 4088017"/>
              <a:gd name="connsiteX8" fmla="*/ 350736 w 4196023"/>
              <a:gd name="connsiteY8" fmla="*/ 1165992 h 4088017"/>
              <a:gd name="connsiteX9" fmla="*/ 144643 w 4196023"/>
              <a:gd name="connsiteY9"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905064 w 4196023"/>
              <a:gd name="connsiteY2" fmla="*/ 3369988 h 4088017"/>
              <a:gd name="connsiteX3" fmla="*/ 1491161 w 4196023"/>
              <a:gd name="connsiteY3" fmla="*/ 2815766 h 4088017"/>
              <a:gd name="connsiteX4" fmla="*/ 1543068 w 4196023"/>
              <a:gd name="connsiteY4" fmla="*/ 2898343 h 4088017"/>
              <a:gd name="connsiteX5" fmla="*/ 1278106 w 4196023"/>
              <a:gd name="connsiteY5" fmla="*/ 2738214 h 4088017"/>
              <a:gd name="connsiteX6" fmla="*/ 415566 w 4196023"/>
              <a:gd name="connsiteY6" fmla="*/ 1424188 h 4088017"/>
              <a:gd name="connsiteX7" fmla="*/ 350736 w 4196023"/>
              <a:gd name="connsiteY7" fmla="*/ 1165992 h 4088017"/>
              <a:gd name="connsiteX8" fmla="*/ 144643 w 4196023"/>
              <a:gd name="connsiteY8"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905064 w 4196023"/>
              <a:gd name="connsiteY2" fmla="*/ 3369988 h 4088017"/>
              <a:gd name="connsiteX3" fmla="*/ 1491161 w 4196023"/>
              <a:gd name="connsiteY3" fmla="*/ 2815766 h 4088017"/>
              <a:gd name="connsiteX4" fmla="*/ 1278106 w 4196023"/>
              <a:gd name="connsiteY4" fmla="*/ 2738214 h 4088017"/>
              <a:gd name="connsiteX5" fmla="*/ 415566 w 4196023"/>
              <a:gd name="connsiteY5" fmla="*/ 1424188 h 4088017"/>
              <a:gd name="connsiteX6" fmla="*/ 350736 w 4196023"/>
              <a:gd name="connsiteY6" fmla="*/ 1165992 h 4088017"/>
              <a:gd name="connsiteX7" fmla="*/ 144643 w 4196023"/>
              <a:gd name="connsiteY7"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905064 w 4196023"/>
              <a:gd name="connsiteY2" fmla="*/ 3369988 h 4088017"/>
              <a:gd name="connsiteX3" fmla="*/ 1278106 w 4196023"/>
              <a:gd name="connsiteY3" fmla="*/ 2738214 h 4088017"/>
              <a:gd name="connsiteX4" fmla="*/ 415566 w 4196023"/>
              <a:gd name="connsiteY4" fmla="*/ 1424188 h 4088017"/>
              <a:gd name="connsiteX5" fmla="*/ 350736 w 4196023"/>
              <a:gd name="connsiteY5" fmla="*/ 1165992 h 4088017"/>
              <a:gd name="connsiteX6" fmla="*/ 144643 w 4196023"/>
              <a:gd name="connsiteY6"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350736 w 4196023"/>
              <a:gd name="connsiteY4" fmla="*/ 1165992 h 4088017"/>
              <a:gd name="connsiteX5" fmla="*/ 144643 w 4196023"/>
              <a:gd name="connsiteY5"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350736 w 4196023"/>
              <a:gd name="connsiteY4" fmla="*/ 1165992 h 4088017"/>
              <a:gd name="connsiteX5" fmla="*/ 150603 w 4196023"/>
              <a:gd name="connsiteY5" fmla="*/ 726059 h 4088017"/>
              <a:gd name="connsiteX6" fmla="*/ 144643 w 4196023"/>
              <a:gd name="connsiteY6"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350736 w 4196023"/>
              <a:gd name="connsiteY4" fmla="*/ 1165992 h 4088017"/>
              <a:gd name="connsiteX5" fmla="*/ 150603 w 4196023"/>
              <a:gd name="connsiteY5" fmla="*/ 726059 h 4088017"/>
              <a:gd name="connsiteX6" fmla="*/ 218255 w 4196023"/>
              <a:gd name="connsiteY6" fmla="*/ 898211 h 4088017"/>
              <a:gd name="connsiteX7" fmla="*/ 144643 w 4196023"/>
              <a:gd name="connsiteY7"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350736 w 4196023"/>
              <a:gd name="connsiteY4" fmla="*/ 1165992 h 4088017"/>
              <a:gd name="connsiteX5" fmla="*/ 150603 w 4196023"/>
              <a:gd name="connsiteY5" fmla="*/ 726059 h 4088017"/>
              <a:gd name="connsiteX6" fmla="*/ 218255 w 4196023"/>
              <a:gd name="connsiteY6" fmla="*/ 898211 h 4088017"/>
              <a:gd name="connsiteX7" fmla="*/ 144643 w 4196023"/>
              <a:gd name="connsiteY7"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350736 w 4196023"/>
              <a:gd name="connsiteY4" fmla="*/ 1165992 h 4088017"/>
              <a:gd name="connsiteX5" fmla="*/ 336016 w 4196023"/>
              <a:gd name="connsiteY5" fmla="*/ 1159767 h 4088017"/>
              <a:gd name="connsiteX6" fmla="*/ 150603 w 4196023"/>
              <a:gd name="connsiteY6" fmla="*/ 726059 h 4088017"/>
              <a:gd name="connsiteX7" fmla="*/ 218255 w 4196023"/>
              <a:gd name="connsiteY7" fmla="*/ 898211 h 4088017"/>
              <a:gd name="connsiteX8" fmla="*/ 144643 w 4196023"/>
              <a:gd name="connsiteY8"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350736 w 4196023"/>
              <a:gd name="connsiteY4" fmla="*/ 1165992 h 4088017"/>
              <a:gd name="connsiteX5" fmla="*/ 336016 w 4196023"/>
              <a:gd name="connsiteY5" fmla="*/ 1159767 h 4088017"/>
              <a:gd name="connsiteX6" fmla="*/ 150603 w 4196023"/>
              <a:gd name="connsiteY6" fmla="*/ 726059 h 4088017"/>
              <a:gd name="connsiteX7" fmla="*/ 218255 w 4196023"/>
              <a:gd name="connsiteY7" fmla="*/ 898211 h 4088017"/>
              <a:gd name="connsiteX8" fmla="*/ 144643 w 4196023"/>
              <a:gd name="connsiteY8"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350736 w 4196023"/>
              <a:gd name="connsiteY4" fmla="*/ 1165992 h 4088017"/>
              <a:gd name="connsiteX5" fmla="*/ 336016 w 4196023"/>
              <a:gd name="connsiteY5" fmla="*/ 1159767 h 4088017"/>
              <a:gd name="connsiteX6" fmla="*/ 150603 w 4196023"/>
              <a:gd name="connsiteY6" fmla="*/ 726059 h 4088017"/>
              <a:gd name="connsiteX7" fmla="*/ 144643 w 4196023"/>
              <a:gd name="connsiteY7" fmla="*/ 0 h 4088017"/>
              <a:gd name="connsiteX0" fmla="*/ 4196023 w 4196023"/>
              <a:gd name="connsiteY0" fmla="*/ 3244248 h 4138340"/>
              <a:gd name="connsiteX1" fmla="*/ 1691294 w 4196023"/>
              <a:gd name="connsiteY1" fmla="*/ 2656963 h 4138340"/>
              <a:gd name="connsiteX2" fmla="*/ 144643 w 4196023"/>
              <a:gd name="connsiteY2" fmla="*/ 50323 h 4138340"/>
              <a:gd name="connsiteX3" fmla="*/ 4087827 w 4196023"/>
              <a:gd name="connsiteY3" fmla="*/ 352086 h 4138340"/>
              <a:gd name="connsiteX4" fmla="*/ 4196023 w 4196023"/>
              <a:gd name="connsiteY4" fmla="*/ 3244248 h 4138340"/>
              <a:gd name="connsiteX0" fmla="*/ 4062561 w 4196023"/>
              <a:gd name="connsiteY0" fmla="*/ 4011108 h 4138340"/>
              <a:gd name="connsiteX1" fmla="*/ 2612552 w 4196023"/>
              <a:gd name="connsiteY1" fmla="*/ 3854959 h 4138340"/>
              <a:gd name="connsiteX2" fmla="*/ 1278106 w 4196023"/>
              <a:gd name="connsiteY2" fmla="*/ 2788537 h 4138340"/>
              <a:gd name="connsiteX3" fmla="*/ 415566 w 4196023"/>
              <a:gd name="connsiteY3" fmla="*/ 1474511 h 4138340"/>
              <a:gd name="connsiteX4" fmla="*/ 350736 w 4196023"/>
              <a:gd name="connsiteY4" fmla="*/ 1216315 h 4138340"/>
              <a:gd name="connsiteX5" fmla="*/ 336016 w 4196023"/>
              <a:gd name="connsiteY5" fmla="*/ 1210090 h 4138340"/>
              <a:gd name="connsiteX6" fmla="*/ 150603 w 4196023"/>
              <a:gd name="connsiteY6" fmla="*/ 776382 h 4138340"/>
              <a:gd name="connsiteX7" fmla="*/ 144643 w 4196023"/>
              <a:gd name="connsiteY7" fmla="*/ 50323 h 4138340"/>
              <a:gd name="connsiteX8" fmla="*/ 159375 w 4196023"/>
              <a:gd name="connsiteY8" fmla="*/ 474444 h 4138340"/>
              <a:gd name="connsiteX0" fmla="*/ 4196023 w 4196023"/>
              <a:gd name="connsiteY0" fmla="*/ 3244248 h 4138340"/>
              <a:gd name="connsiteX1" fmla="*/ 1691294 w 4196023"/>
              <a:gd name="connsiteY1" fmla="*/ 2656963 h 4138340"/>
              <a:gd name="connsiteX2" fmla="*/ 144643 w 4196023"/>
              <a:gd name="connsiteY2" fmla="*/ 50323 h 4138340"/>
              <a:gd name="connsiteX3" fmla="*/ 4087827 w 4196023"/>
              <a:gd name="connsiteY3" fmla="*/ 352086 h 4138340"/>
              <a:gd name="connsiteX4" fmla="*/ 4196023 w 4196023"/>
              <a:gd name="connsiteY4" fmla="*/ 3244248 h 4138340"/>
              <a:gd name="connsiteX0" fmla="*/ 4062561 w 4196023"/>
              <a:gd name="connsiteY0" fmla="*/ 4011108 h 4138340"/>
              <a:gd name="connsiteX1" fmla="*/ 2612552 w 4196023"/>
              <a:gd name="connsiteY1" fmla="*/ 3854959 h 4138340"/>
              <a:gd name="connsiteX2" fmla="*/ 1278106 w 4196023"/>
              <a:gd name="connsiteY2" fmla="*/ 2788537 h 4138340"/>
              <a:gd name="connsiteX3" fmla="*/ 415566 w 4196023"/>
              <a:gd name="connsiteY3" fmla="*/ 1474511 h 4138340"/>
              <a:gd name="connsiteX4" fmla="*/ 350736 w 4196023"/>
              <a:gd name="connsiteY4" fmla="*/ 1216315 h 4138340"/>
              <a:gd name="connsiteX5" fmla="*/ 336016 w 4196023"/>
              <a:gd name="connsiteY5" fmla="*/ 1210090 h 4138340"/>
              <a:gd name="connsiteX6" fmla="*/ 203535 w 4196023"/>
              <a:gd name="connsiteY6" fmla="*/ 1025463 h 4138340"/>
              <a:gd name="connsiteX7" fmla="*/ 150603 w 4196023"/>
              <a:gd name="connsiteY7" fmla="*/ 776382 h 4138340"/>
              <a:gd name="connsiteX8" fmla="*/ 144643 w 4196023"/>
              <a:gd name="connsiteY8" fmla="*/ 50323 h 4138340"/>
              <a:gd name="connsiteX9" fmla="*/ 159375 w 4196023"/>
              <a:gd name="connsiteY9" fmla="*/ 474444 h 4138340"/>
              <a:gd name="connsiteX0" fmla="*/ 4196023 w 4196023"/>
              <a:gd name="connsiteY0" fmla="*/ 3244248 h 4138340"/>
              <a:gd name="connsiteX1" fmla="*/ 1691294 w 4196023"/>
              <a:gd name="connsiteY1" fmla="*/ 2656963 h 4138340"/>
              <a:gd name="connsiteX2" fmla="*/ 144643 w 4196023"/>
              <a:gd name="connsiteY2" fmla="*/ 50323 h 4138340"/>
              <a:gd name="connsiteX3" fmla="*/ 4087827 w 4196023"/>
              <a:gd name="connsiteY3" fmla="*/ 352086 h 4138340"/>
              <a:gd name="connsiteX4" fmla="*/ 4196023 w 4196023"/>
              <a:gd name="connsiteY4" fmla="*/ 3244248 h 4138340"/>
              <a:gd name="connsiteX0" fmla="*/ 4062561 w 4196023"/>
              <a:gd name="connsiteY0" fmla="*/ 4011108 h 4138340"/>
              <a:gd name="connsiteX1" fmla="*/ 2612552 w 4196023"/>
              <a:gd name="connsiteY1" fmla="*/ 3854959 h 4138340"/>
              <a:gd name="connsiteX2" fmla="*/ 1278106 w 4196023"/>
              <a:gd name="connsiteY2" fmla="*/ 2788537 h 4138340"/>
              <a:gd name="connsiteX3" fmla="*/ 415566 w 4196023"/>
              <a:gd name="connsiteY3" fmla="*/ 1474511 h 4138340"/>
              <a:gd name="connsiteX4" fmla="*/ 350736 w 4196023"/>
              <a:gd name="connsiteY4" fmla="*/ 1216315 h 4138340"/>
              <a:gd name="connsiteX5" fmla="*/ 336016 w 4196023"/>
              <a:gd name="connsiteY5" fmla="*/ 1210090 h 4138340"/>
              <a:gd name="connsiteX6" fmla="*/ 203535 w 4196023"/>
              <a:gd name="connsiteY6" fmla="*/ 1025463 h 4138340"/>
              <a:gd name="connsiteX7" fmla="*/ 150603 w 4196023"/>
              <a:gd name="connsiteY7" fmla="*/ 776382 h 4138340"/>
              <a:gd name="connsiteX8" fmla="*/ 144643 w 4196023"/>
              <a:gd name="connsiteY8" fmla="*/ 50323 h 4138340"/>
              <a:gd name="connsiteX9" fmla="*/ 159375 w 4196023"/>
              <a:gd name="connsiteY9" fmla="*/ 474444 h 4138340"/>
              <a:gd name="connsiteX0" fmla="*/ 4196023 w 4196023"/>
              <a:gd name="connsiteY0" fmla="*/ 3244248 h 4138340"/>
              <a:gd name="connsiteX1" fmla="*/ 1691294 w 4196023"/>
              <a:gd name="connsiteY1" fmla="*/ 2656963 h 4138340"/>
              <a:gd name="connsiteX2" fmla="*/ 144643 w 4196023"/>
              <a:gd name="connsiteY2" fmla="*/ 50323 h 4138340"/>
              <a:gd name="connsiteX3" fmla="*/ 4087827 w 4196023"/>
              <a:gd name="connsiteY3" fmla="*/ 352086 h 4138340"/>
              <a:gd name="connsiteX4" fmla="*/ 4196023 w 4196023"/>
              <a:gd name="connsiteY4" fmla="*/ 3244248 h 4138340"/>
              <a:gd name="connsiteX0" fmla="*/ 4062561 w 4196023"/>
              <a:gd name="connsiteY0" fmla="*/ 4011108 h 4138340"/>
              <a:gd name="connsiteX1" fmla="*/ 2612552 w 4196023"/>
              <a:gd name="connsiteY1" fmla="*/ 3854959 h 4138340"/>
              <a:gd name="connsiteX2" fmla="*/ 1278106 w 4196023"/>
              <a:gd name="connsiteY2" fmla="*/ 2788537 h 4138340"/>
              <a:gd name="connsiteX3" fmla="*/ 415566 w 4196023"/>
              <a:gd name="connsiteY3" fmla="*/ 1474511 h 4138340"/>
              <a:gd name="connsiteX4" fmla="*/ 350736 w 4196023"/>
              <a:gd name="connsiteY4" fmla="*/ 1216315 h 4138340"/>
              <a:gd name="connsiteX5" fmla="*/ 336016 w 4196023"/>
              <a:gd name="connsiteY5" fmla="*/ 1210090 h 4138340"/>
              <a:gd name="connsiteX6" fmla="*/ 150603 w 4196023"/>
              <a:gd name="connsiteY6" fmla="*/ 776382 h 4138340"/>
              <a:gd name="connsiteX7" fmla="*/ 144643 w 4196023"/>
              <a:gd name="connsiteY7" fmla="*/ 50323 h 4138340"/>
              <a:gd name="connsiteX8" fmla="*/ 159375 w 4196023"/>
              <a:gd name="connsiteY8" fmla="*/ 474444 h 4138340"/>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350736 w 4196023"/>
              <a:gd name="connsiteY4" fmla="*/ 1165992 h 4088017"/>
              <a:gd name="connsiteX5" fmla="*/ 336016 w 4196023"/>
              <a:gd name="connsiteY5" fmla="*/ 1159767 h 4088017"/>
              <a:gd name="connsiteX6" fmla="*/ 150603 w 4196023"/>
              <a:gd name="connsiteY6" fmla="*/ 726059 h 4088017"/>
              <a:gd name="connsiteX7" fmla="*/ 144643 w 4196023"/>
              <a:gd name="connsiteY7"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350736 w 4196023"/>
              <a:gd name="connsiteY4" fmla="*/ 1165992 h 4088017"/>
              <a:gd name="connsiteX5" fmla="*/ 336016 w 4196023"/>
              <a:gd name="connsiteY5" fmla="*/ 1159767 h 4088017"/>
              <a:gd name="connsiteX6" fmla="*/ 150603 w 4196023"/>
              <a:gd name="connsiteY6" fmla="*/ 726059 h 4088017"/>
              <a:gd name="connsiteX7" fmla="*/ 144643 w 4196023"/>
              <a:gd name="connsiteY7"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609690 w 4196023"/>
              <a:gd name="connsiteY4" fmla="*/ 1754496 h 4088017"/>
              <a:gd name="connsiteX5" fmla="*/ 350736 w 4196023"/>
              <a:gd name="connsiteY5" fmla="*/ 1165992 h 4088017"/>
              <a:gd name="connsiteX6" fmla="*/ 336016 w 4196023"/>
              <a:gd name="connsiteY6" fmla="*/ 1159767 h 4088017"/>
              <a:gd name="connsiteX7" fmla="*/ 150603 w 4196023"/>
              <a:gd name="connsiteY7" fmla="*/ 726059 h 4088017"/>
              <a:gd name="connsiteX8" fmla="*/ 144643 w 4196023"/>
              <a:gd name="connsiteY8"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880662 w 4196023"/>
              <a:gd name="connsiteY3" fmla="*/ 2205989 h 4088017"/>
              <a:gd name="connsiteX4" fmla="*/ 415566 w 4196023"/>
              <a:gd name="connsiteY4" fmla="*/ 1424188 h 4088017"/>
              <a:gd name="connsiteX5" fmla="*/ 609690 w 4196023"/>
              <a:gd name="connsiteY5" fmla="*/ 1754496 h 4088017"/>
              <a:gd name="connsiteX6" fmla="*/ 350736 w 4196023"/>
              <a:gd name="connsiteY6" fmla="*/ 1165992 h 4088017"/>
              <a:gd name="connsiteX7" fmla="*/ 336016 w 4196023"/>
              <a:gd name="connsiteY7" fmla="*/ 1159767 h 4088017"/>
              <a:gd name="connsiteX8" fmla="*/ 150603 w 4196023"/>
              <a:gd name="connsiteY8" fmla="*/ 726059 h 4088017"/>
              <a:gd name="connsiteX9" fmla="*/ 144643 w 4196023"/>
              <a:gd name="connsiteY9"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880662 w 4196023"/>
              <a:gd name="connsiteY3" fmla="*/ 2205989 h 4088017"/>
              <a:gd name="connsiteX4" fmla="*/ 415566 w 4196023"/>
              <a:gd name="connsiteY4" fmla="*/ 1424188 h 4088017"/>
              <a:gd name="connsiteX5" fmla="*/ 609690 w 4196023"/>
              <a:gd name="connsiteY5" fmla="*/ 1754496 h 4088017"/>
              <a:gd name="connsiteX6" fmla="*/ 350736 w 4196023"/>
              <a:gd name="connsiteY6" fmla="*/ 1165992 h 4088017"/>
              <a:gd name="connsiteX7" fmla="*/ 336016 w 4196023"/>
              <a:gd name="connsiteY7" fmla="*/ 1159767 h 4088017"/>
              <a:gd name="connsiteX8" fmla="*/ 150603 w 4196023"/>
              <a:gd name="connsiteY8" fmla="*/ 726059 h 4088017"/>
              <a:gd name="connsiteX9" fmla="*/ 144643 w 4196023"/>
              <a:gd name="connsiteY9"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880662 w 4196023"/>
              <a:gd name="connsiteY3" fmla="*/ 2205989 h 4088017"/>
              <a:gd name="connsiteX4" fmla="*/ 865941 w 4196023"/>
              <a:gd name="connsiteY4" fmla="*/ 2399731 h 4088017"/>
              <a:gd name="connsiteX5" fmla="*/ 415566 w 4196023"/>
              <a:gd name="connsiteY5" fmla="*/ 1424188 h 4088017"/>
              <a:gd name="connsiteX6" fmla="*/ 609690 w 4196023"/>
              <a:gd name="connsiteY6" fmla="*/ 1754496 h 4088017"/>
              <a:gd name="connsiteX7" fmla="*/ 350736 w 4196023"/>
              <a:gd name="connsiteY7" fmla="*/ 1165992 h 4088017"/>
              <a:gd name="connsiteX8" fmla="*/ 336016 w 4196023"/>
              <a:gd name="connsiteY8" fmla="*/ 1159767 h 4088017"/>
              <a:gd name="connsiteX9" fmla="*/ 150603 w 4196023"/>
              <a:gd name="connsiteY9" fmla="*/ 726059 h 4088017"/>
              <a:gd name="connsiteX10" fmla="*/ 144643 w 4196023"/>
              <a:gd name="connsiteY10"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175065 w 4196023"/>
              <a:gd name="connsiteY3" fmla="*/ 2621401 h 4088017"/>
              <a:gd name="connsiteX4" fmla="*/ 880662 w 4196023"/>
              <a:gd name="connsiteY4" fmla="*/ 2205989 h 4088017"/>
              <a:gd name="connsiteX5" fmla="*/ 865941 w 4196023"/>
              <a:gd name="connsiteY5" fmla="*/ 2399731 h 4088017"/>
              <a:gd name="connsiteX6" fmla="*/ 415566 w 4196023"/>
              <a:gd name="connsiteY6" fmla="*/ 1424188 h 4088017"/>
              <a:gd name="connsiteX7" fmla="*/ 609690 w 4196023"/>
              <a:gd name="connsiteY7" fmla="*/ 1754496 h 4088017"/>
              <a:gd name="connsiteX8" fmla="*/ 350736 w 4196023"/>
              <a:gd name="connsiteY8" fmla="*/ 1165992 h 4088017"/>
              <a:gd name="connsiteX9" fmla="*/ 336016 w 4196023"/>
              <a:gd name="connsiteY9" fmla="*/ 1159767 h 4088017"/>
              <a:gd name="connsiteX10" fmla="*/ 150603 w 4196023"/>
              <a:gd name="connsiteY10" fmla="*/ 726059 h 4088017"/>
              <a:gd name="connsiteX11" fmla="*/ 144643 w 4196023"/>
              <a:gd name="connsiteY11"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175065 w 4196023"/>
              <a:gd name="connsiteY3" fmla="*/ 2621401 h 4088017"/>
              <a:gd name="connsiteX4" fmla="*/ 880662 w 4196023"/>
              <a:gd name="connsiteY4" fmla="*/ 2205989 h 4088017"/>
              <a:gd name="connsiteX5" fmla="*/ 865941 w 4196023"/>
              <a:gd name="connsiteY5" fmla="*/ 2399731 h 4088017"/>
              <a:gd name="connsiteX6" fmla="*/ 415566 w 4196023"/>
              <a:gd name="connsiteY6" fmla="*/ 1424188 h 4088017"/>
              <a:gd name="connsiteX7" fmla="*/ 609690 w 4196023"/>
              <a:gd name="connsiteY7" fmla="*/ 1754496 h 4088017"/>
              <a:gd name="connsiteX8" fmla="*/ 350736 w 4196023"/>
              <a:gd name="connsiteY8" fmla="*/ 1165992 h 4088017"/>
              <a:gd name="connsiteX9" fmla="*/ 336016 w 4196023"/>
              <a:gd name="connsiteY9" fmla="*/ 1159767 h 4088017"/>
              <a:gd name="connsiteX10" fmla="*/ 150603 w 4196023"/>
              <a:gd name="connsiteY10" fmla="*/ 726059 h 4088017"/>
              <a:gd name="connsiteX11" fmla="*/ 144643 w 4196023"/>
              <a:gd name="connsiteY11"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175065 w 4196023"/>
              <a:gd name="connsiteY3" fmla="*/ 2621401 h 4088017"/>
              <a:gd name="connsiteX4" fmla="*/ 1263385 w 4196023"/>
              <a:gd name="connsiteY4" fmla="*/ 2744486 h 4088017"/>
              <a:gd name="connsiteX5" fmla="*/ 880662 w 4196023"/>
              <a:gd name="connsiteY5" fmla="*/ 2205989 h 4088017"/>
              <a:gd name="connsiteX6" fmla="*/ 865941 w 4196023"/>
              <a:gd name="connsiteY6" fmla="*/ 2399731 h 4088017"/>
              <a:gd name="connsiteX7" fmla="*/ 415566 w 4196023"/>
              <a:gd name="connsiteY7" fmla="*/ 1424188 h 4088017"/>
              <a:gd name="connsiteX8" fmla="*/ 609690 w 4196023"/>
              <a:gd name="connsiteY8" fmla="*/ 1754496 h 4088017"/>
              <a:gd name="connsiteX9" fmla="*/ 350736 w 4196023"/>
              <a:gd name="connsiteY9" fmla="*/ 1165992 h 4088017"/>
              <a:gd name="connsiteX10" fmla="*/ 336016 w 4196023"/>
              <a:gd name="connsiteY10" fmla="*/ 1159767 h 4088017"/>
              <a:gd name="connsiteX11" fmla="*/ 150603 w 4196023"/>
              <a:gd name="connsiteY11" fmla="*/ 726059 h 4088017"/>
              <a:gd name="connsiteX12" fmla="*/ 144643 w 4196023"/>
              <a:gd name="connsiteY12"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175065 w 4196023"/>
              <a:gd name="connsiteY3" fmla="*/ 2621401 h 4088017"/>
              <a:gd name="connsiteX4" fmla="*/ 1263385 w 4196023"/>
              <a:gd name="connsiteY4" fmla="*/ 2744486 h 4088017"/>
              <a:gd name="connsiteX5" fmla="*/ 880662 w 4196023"/>
              <a:gd name="connsiteY5" fmla="*/ 2205989 h 4088017"/>
              <a:gd name="connsiteX6" fmla="*/ 865941 w 4196023"/>
              <a:gd name="connsiteY6" fmla="*/ 2399731 h 4088017"/>
              <a:gd name="connsiteX7" fmla="*/ 415566 w 4196023"/>
              <a:gd name="connsiteY7" fmla="*/ 1424188 h 4088017"/>
              <a:gd name="connsiteX8" fmla="*/ 609690 w 4196023"/>
              <a:gd name="connsiteY8" fmla="*/ 1754496 h 4088017"/>
              <a:gd name="connsiteX9" fmla="*/ 350736 w 4196023"/>
              <a:gd name="connsiteY9" fmla="*/ 1165992 h 4088017"/>
              <a:gd name="connsiteX10" fmla="*/ 336016 w 4196023"/>
              <a:gd name="connsiteY10" fmla="*/ 1159767 h 4088017"/>
              <a:gd name="connsiteX11" fmla="*/ 150603 w 4196023"/>
              <a:gd name="connsiteY11" fmla="*/ 726059 h 4088017"/>
              <a:gd name="connsiteX12" fmla="*/ 144643 w 4196023"/>
              <a:gd name="connsiteY12"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175065 w 4196023"/>
              <a:gd name="connsiteY3" fmla="*/ 2621401 h 4088017"/>
              <a:gd name="connsiteX4" fmla="*/ 1530160 w 4196023"/>
              <a:gd name="connsiteY4" fmla="*/ 3023329 h 4088017"/>
              <a:gd name="connsiteX5" fmla="*/ 880662 w 4196023"/>
              <a:gd name="connsiteY5" fmla="*/ 2205989 h 4088017"/>
              <a:gd name="connsiteX6" fmla="*/ 865941 w 4196023"/>
              <a:gd name="connsiteY6" fmla="*/ 2399731 h 4088017"/>
              <a:gd name="connsiteX7" fmla="*/ 415566 w 4196023"/>
              <a:gd name="connsiteY7" fmla="*/ 1424188 h 4088017"/>
              <a:gd name="connsiteX8" fmla="*/ 609690 w 4196023"/>
              <a:gd name="connsiteY8" fmla="*/ 1754496 h 4088017"/>
              <a:gd name="connsiteX9" fmla="*/ 350736 w 4196023"/>
              <a:gd name="connsiteY9" fmla="*/ 1165992 h 4088017"/>
              <a:gd name="connsiteX10" fmla="*/ 336016 w 4196023"/>
              <a:gd name="connsiteY10" fmla="*/ 1159767 h 4088017"/>
              <a:gd name="connsiteX11" fmla="*/ 150603 w 4196023"/>
              <a:gd name="connsiteY11" fmla="*/ 726059 h 4088017"/>
              <a:gd name="connsiteX12" fmla="*/ 144643 w 4196023"/>
              <a:gd name="connsiteY12"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175065 w 4196023"/>
              <a:gd name="connsiteY3" fmla="*/ 2621401 h 4088017"/>
              <a:gd name="connsiteX4" fmla="*/ 1530160 w 4196023"/>
              <a:gd name="connsiteY4" fmla="*/ 3023329 h 4088017"/>
              <a:gd name="connsiteX5" fmla="*/ 1013144 w 4196023"/>
              <a:gd name="connsiteY5" fmla="*/ 2375232 h 4088017"/>
              <a:gd name="connsiteX6" fmla="*/ 880662 w 4196023"/>
              <a:gd name="connsiteY6" fmla="*/ 2205989 h 4088017"/>
              <a:gd name="connsiteX7" fmla="*/ 865941 w 4196023"/>
              <a:gd name="connsiteY7" fmla="*/ 2399731 h 4088017"/>
              <a:gd name="connsiteX8" fmla="*/ 415566 w 4196023"/>
              <a:gd name="connsiteY8" fmla="*/ 1424188 h 4088017"/>
              <a:gd name="connsiteX9" fmla="*/ 609690 w 4196023"/>
              <a:gd name="connsiteY9" fmla="*/ 1754496 h 4088017"/>
              <a:gd name="connsiteX10" fmla="*/ 350736 w 4196023"/>
              <a:gd name="connsiteY10" fmla="*/ 1165992 h 4088017"/>
              <a:gd name="connsiteX11" fmla="*/ 336016 w 4196023"/>
              <a:gd name="connsiteY11" fmla="*/ 1159767 h 4088017"/>
              <a:gd name="connsiteX12" fmla="*/ 150603 w 4196023"/>
              <a:gd name="connsiteY12" fmla="*/ 726059 h 4088017"/>
              <a:gd name="connsiteX13" fmla="*/ 144643 w 4196023"/>
              <a:gd name="connsiteY13"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175065 w 4196023"/>
              <a:gd name="connsiteY3" fmla="*/ 2621401 h 4088017"/>
              <a:gd name="connsiteX4" fmla="*/ 1530160 w 4196023"/>
              <a:gd name="connsiteY4" fmla="*/ 3023329 h 4088017"/>
              <a:gd name="connsiteX5" fmla="*/ 1013144 w 4196023"/>
              <a:gd name="connsiteY5" fmla="*/ 2584359 h 4088017"/>
              <a:gd name="connsiteX6" fmla="*/ 880662 w 4196023"/>
              <a:gd name="connsiteY6" fmla="*/ 2205989 h 4088017"/>
              <a:gd name="connsiteX7" fmla="*/ 865941 w 4196023"/>
              <a:gd name="connsiteY7" fmla="*/ 2399731 h 4088017"/>
              <a:gd name="connsiteX8" fmla="*/ 415566 w 4196023"/>
              <a:gd name="connsiteY8" fmla="*/ 1424188 h 4088017"/>
              <a:gd name="connsiteX9" fmla="*/ 609690 w 4196023"/>
              <a:gd name="connsiteY9" fmla="*/ 1754496 h 4088017"/>
              <a:gd name="connsiteX10" fmla="*/ 350736 w 4196023"/>
              <a:gd name="connsiteY10" fmla="*/ 1165992 h 4088017"/>
              <a:gd name="connsiteX11" fmla="*/ 336016 w 4196023"/>
              <a:gd name="connsiteY11" fmla="*/ 1159767 h 4088017"/>
              <a:gd name="connsiteX12" fmla="*/ 150603 w 4196023"/>
              <a:gd name="connsiteY12" fmla="*/ 726059 h 4088017"/>
              <a:gd name="connsiteX13" fmla="*/ 144643 w 4196023"/>
              <a:gd name="connsiteY13"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175065 w 4196023"/>
              <a:gd name="connsiteY3" fmla="*/ 2621401 h 4088017"/>
              <a:gd name="connsiteX4" fmla="*/ 1530160 w 4196023"/>
              <a:gd name="connsiteY4" fmla="*/ 3023329 h 4088017"/>
              <a:gd name="connsiteX5" fmla="*/ 1013144 w 4196023"/>
              <a:gd name="connsiteY5" fmla="*/ 2584359 h 4088017"/>
              <a:gd name="connsiteX6" fmla="*/ 865941 w 4196023"/>
              <a:gd name="connsiteY6" fmla="*/ 2399731 h 4088017"/>
              <a:gd name="connsiteX7" fmla="*/ 415566 w 4196023"/>
              <a:gd name="connsiteY7" fmla="*/ 1424188 h 4088017"/>
              <a:gd name="connsiteX8" fmla="*/ 609690 w 4196023"/>
              <a:gd name="connsiteY8" fmla="*/ 1754496 h 4088017"/>
              <a:gd name="connsiteX9" fmla="*/ 350736 w 4196023"/>
              <a:gd name="connsiteY9" fmla="*/ 1165992 h 4088017"/>
              <a:gd name="connsiteX10" fmla="*/ 336016 w 4196023"/>
              <a:gd name="connsiteY10" fmla="*/ 1159767 h 4088017"/>
              <a:gd name="connsiteX11" fmla="*/ 150603 w 4196023"/>
              <a:gd name="connsiteY11" fmla="*/ 726059 h 4088017"/>
              <a:gd name="connsiteX12" fmla="*/ 144643 w 4196023"/>
              <a:gd name="connsiteY12"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30160 w 4196023"/>
              <a:gd name="connsiteY3" fmla="*/ 3023329 h 4088017"/>
              <a:gd name="connsiteX4" fmla="*/ 1013144 w 4196023"/>
              <a:gd name="connsiteY4" fmla="*/ 2584359 h 4088017"/>
              <a:gd name="connsiteX5" fmla="*/ 865941 w 4196023"/>
              <a:gd name="connsiteY5" fmla="*/ 2399731 h 4088017"/>
              <a:gd name="connsiteX6" fmla="*/ 415566 w 4196023"/>
              <a:gd name="connsiteY6" fmla="*/ 1424188 h 4088017"/>
              <a:gd name="connsiteX7" fmla="*/ 609690 w 4196023"/>
              <a:gd name="connsiteY7" fmla="*/ 1754496 h 4088017"/>
              <a:gd name="connsiteX8" fmla="*/ 350736 w 4196023"/>
              <a:gd name="connsiteY8" fmla="*/ 1165992 h 4088017"/>
              <a:gd name="connsiteX9" fmla="*/ 336016 w 4196023"/>
              <a:gd name="connsiteY9" fmla="*/ 1159767 h 4088017"/>
              <a:gd name="connsiteX10" fmla="*/ 150603 w 4196023"/>
              <a:gd name="connsiteY10" fmla="*/ 726059 h 4088017"/>
              <a:gd name="connsiteX11" fmla="*/ 144643 w 4196023"/>
              <a:gd name="connsiteY11"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30160 w 4196023"/>
              <a:gd name="connsiteY3" fmla="*/ 3023329 h 4088017"/>
              <a:gd name="connsiteX4" fmla="*/ 865941 w 4196023"/>
              <a:gd name="connsiteY4" fmla="*/ 2399731 h 4088017"/>
              <a:gd name="connsiteX5" fmla="*/ 415566 w 4196023"/>
              <a:gd name="connsiteY5" fmla="*/ 1424188 h 4088017"/>
              <a:gd name="connsiteX6" fmla="*/ 609690 w 4196023"/>
              <a:gd name="connsiteY6" fmla="*/ 1754496 h 4088017"/>
              <a:gd name="connsiteX7" fmla="*/ 350736 w 4196023"/>
              <a:gd name="connsiteY7" fmla="*/ 1165992 h 4088017"/>
              <a:gd name="connsiteX8" fmla="*/ 336016 w 4196023"/>
              <a:gd name="connsiteY8" fmla="*/ 1159767 h 4088017"/>
              <a:gd name="connsiteX9" fmla="*/ 150603 w 4196023"/>
              <a:gd name="connsiteY9" fmla="*/ 726059 h 4088017"/>
              <a:gd name="connsiteX10" fmla="*/ 144643 w 4196023"/>
              <a:gd name="connsiteY10"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30160 w 4196023"/>
              <a:gd name="connsiteY3" fmla="*/ 3023329 h 4088017"/>
              <a:gd name="connsiteX4" fmla="*/ 865941 w 4196023"/>
              <a:gd name="connsiteY4" fmla="*/ 2399731 h 4088017"/>
              <a:gd name="connsiteX5" fmla="*/ 415566 w 4196023"/>
              <a:gd name="connsiteY5" fmla="*/ 1424188 h 4088017"/>
              <a:gd name="connsiteX6" fmla="*/ 350736 w 4196023"/>
              <a:gd name="connsiteY6" fmla="*/ 1165992 h 4088017"/>
              <a:gd name="connsiteX7" fmla="*/ 336016 w 4196023"/>
              <a:gd name="connsiteY7" fmla="*/ 1159767 h 4088017"/>
              <a:gd name="connsiteX8" fmla="*/ 150603 w 4196023"/>
              <a:gd name="connsiteY8" fmla="*/ 726059 h 4088017"/>
              <a:gd name="connsiteX9" fmla="*/ 144643 w 4196023"/>
              <a:gd name="connsiteY9"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30160 w 4196023"/>
              <a:gd name="connsiteY3" fmla="*/ 3023329 h 4088017"/>
              <a:gd name="connsiteX4" fmla="*/ 865941 w 4196023"/>
              <a:gd name="connsiteY4" fmla="*/ 2399731 h 4088017"/>
              <a:gd name="connsiteX5" fmla="*/ 415566 w 4196023"/>
              <a:gd name="connsiteY5" fmla="*/ 1424188 h 4088017"/>
              <a:gd name="connsiteX6" fmla="*/ 350736 w 4196023"/>
              <a:gd name="connsiteY6" fmla="*/ 1165992 h 4088017"/>
              <a:gd name="connsiteX7" fmla="*/ 150603 w 4196023"/>
              <a:gd name="connsiteY7" fmla="*/ 726059 h 4088017"/>
              <a:gd name="connsiteX8" fmla="*/ 144643 w 4196023"/>
              <a:gd name="connsiteY8"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30160 w 4196023"/>
              <a:gd name="connsiteY3" fmla="*/ 3023329 h 4088017"/>
              <a:gd name="connsiteX4" fmla="*/ 415566 w 4196023"/>
              <a:gd name="connsiteY4" fmla="*/ 1424188 h 4088017"/>
              <a:gd name="connsiteX5" fmla="*/ 350736 w 4196023"/>
              <a:gd name="connsiteY5" fmla="*/ 1165992 h 4088017"/>
              <a:gd name="connsiteX6" fmla="*/ 150603 w 4196023"/>
              <a:gd name="connsiteY6" fmla="*/ 726059 h 4088017"/>
              <a:gd name="connsiteX7" fmla="*/ 144643 w 4196023"/>
              <a:gd name="connsiteY7"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30160 w 4196023"/>
              <a:gd name="connsiteY3" fmla="*/ 3023329 h 4088017"/>
              <a:gd name="connsiteX4" fmla="*/ 415566 w 4196023"/>
              <a:gd name="connsiteY4" fmla="*/ 1424188 h 4088017"/>
              <a:gd name="connsiteX5" fmla="*/ 150603 w 4196023"/>
              <a:gd name="connsiteY5" fmla="*/ 726059 h 4088017"/>
              <a:gd name="connsiteX6" fmla="*/ 144643 w 4196023"/>
              <a:gd name="connsiteY6" fmla="*/ 0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150603 w 4196023"/>
              <a:gd name="connsiteY4" fmla="*/ 726059 h 4088017"/>
              <a:gd name="connsiteX5" fmla="*/ 144643 w 4196023"/>
              <a:gd name="connsiteY5" fmla="*/ 0 h 4088017"/>
              <a:gd name="connsiteX0" fmla="*/ 4196023 w 4196023"/>
              <a:gd name="connsiteY0" fmla="*/ 3314258 h 4208350"/>
              <a:gd name="connsiteX1" fmla="*/ 1691294 w 4196023"/>
              <a:gd name="connsiteY1" fmla="*/ 2726973 h 4208350"/>
              <a:gd name="connsiteX2" fmla="*/ 144643 w 4196023"/>
              <a:gd name="connsiteY2" fmla="*/ 120333 h 4208350"/>
              <a:gd name="connsiteX3" fmla="*/ 4087827 w 4196023"/>
              <a:gd name="connsiteY3" fmla="*/ 422096 h 4208350"/>
              <a:gd name="connsiteX4" fmla="*/ 4196023 w 4196023"/>
              <a:gd name="connsiteY4" fmla="*/ 3314258 h 4208350"/>
              <a:gd name="connsiteX0" fmla="*/ 4062561 w 4196023"/>
              <a:gd name="connsiteY0" fmla="*/ 4081118 h 4208350"/>
              <a:gd name="connsiteX1" fmla="*/ 2612552 w 4196023"/>
              <a:gd name="connsiteY1" fmla="*/ 3924969 h 4208350"/>
              <a:gd name="connsiteX2" fmla="*/ 1278106 w 4196023"/>
              <a:gd name="connsiteY2" fmla="*/ 2858547 h 4208350"/>
              <a:gd name="connsiteX3" fmla="*/ 415566 w 4196023"/>
              <a:gd name="connsiteY3" fmla="*/ 1544521 h 4208350"/>
              <a:gd name="connsiteX4" fmla="*/ 150603 w 4196023"/>
              <a:gd name="connsiteY4" fmla="*/ 846392 h 4208350"/>
              <a:gd name="connsiteX5" fmla="*/ 144643 w 4196023"/>
              <a:gd name="connsiteY5" fmla="*/ 120333 h 4208350"/>
              <a:gd name="connsiteX6" fmla="*/ 158825 w 4196023"/>
              <a:gd name="connsiteY6" fmla="*/ 710146 h 4208350"/>
              <a:gd name="connsiteX0" fmla="*/ 4196023 w 4196023"/>
              <a:gd name="connsiteY0" fmla="*/ 3314258 h 4208350"/>
              <a:gd name="connsiteX1" fmla="*/ 1691294 w 4196023"/>
              <a:gd name="connsiteY1" fmla="*/ 2726973 h 4208350"/>
              <a:gd name="connsiteX2" fmla="*/ 144643 w 4196023"/>
              <a:gd name="connsiteY2" fmla="*/ 120333 h 4208350"/>
              <a:gd name="connsiteX3" fmla="*/ 4087827 w 4196023"/>
              <a:gd name="connsiteY3" fmla="*/ 422096 h 4208350"/>
              <a:gd name="connsiteX4" fmla="*/ 4196023 w 4196023"/>
              <a:gd name="connsiteY4" fmla="*/ 3314258 h 4208350"/>
              <a:gd name="connsiteX0" fmla="*/ 4062561 w 4196023"/>
              <a:gd name="connsiteY0" fmla="*/ 4081118 h 4208350"/>
              <a:gd name="connsiteX1" fmla="*/ 2612552 w 4196023"/>
              <a:gd name="connsiteY1" fmla="*/ 3924969 h 4208350"/>
              <a:gd name="connsiteX2" fmla="*/ 1278106 w 4196023"/>
              <a:gd name="connsiteY2" fmla="*/ 2858547 h 4208350"/>
              <a:gd name="connsiteX3" fmla="*/ 415566 w 4196023"/>
              <a:gd name="connsiteY3" fmla="*/ 1544521 h 4208350"/>
              <a:gd name="connsiteX4" fmla="*/ 150603 w 4196023"/>
              <a:gd name="connsiteY4" fmla="*/ 846392 h 4208350"/>
              <a:gd name="connsiteX5" fmla="*/ 144643 w 4196023"/>
              <a:gd name="connsiteY5" fmla="*/ 120333 h 4208350"/>
              <a:gd name="connsiteX6" fmla="*/ 158825 w 4196023"/>
              <a:gd name="connsiteY6" fmla="*/ 710146 h 4208350"/>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150603 w 4196023"/>
              <a:gd name="connsiteY4" fmla="*/ 726059 h 4088017"/>
              <a:gd name="connsiteX5" fmla="*/ 158825 w 4196023"/>
              <a:gd name="connsiteY5"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415566 w 4196023"/>
              <a:gd name="connsiteY3" fmla="*/ 1424188 h 4088017"/>
              <a:gd name="connsiteX4" fmla="*/ 150603 w 4196023"/>
              <a:gd name="connsiteY4" fmla="*/ 726059 h 4088017"/>
              <a:gd name="connsiteX5" fmla="*/ 158825 w 4196023"/>
              <a:gd name="connsiteY5"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546429 w 4196023"/>
              <a:gd name="connsiteY3" fmla="*/ 1684619 h 4088017"/>
              <a:gd name="connsiteX4" fmla="*/ 415566 w 4196023"/>
              <a:gd name="connsiteY4" fmla="*/ 1424188 h 4088017"/>
              <a:gd name="connsiteX5" fmla="*/ 150603 w 4196023"/>
              <a:gd name="connsiteY5" fmla="*/ 726059 h 4088017"/>
              <a:gd name="connsiteX6" fmla="*/ 158825 w 4196023"/>
              <a:gd name="connsiteY6"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546429 w 4196023"/>
              <a:gd name="connsiteY3" fmla="*/ 1684619 h 4088017"/>
              <a:gd name="connsiteX4" fmla="*/ 532073 w 4196023"/>
              <a:gd name="connsiteY4" fmla="*/ 1655891 h 4088017"/>
              <a:gd name="connsiteX5" fmla="*/ 415566 w 4196023"/>
              <a:gd name="connsiteY5" fmla="*/ 1424188 h 4088017"/>
              <a:gd name="connsiteX6" fmla="*/ 150603 w 4196023"/>
              <a:gd name="connsiteY6" fmla="*/ 726059 h 4088017"/>
              <a:gd name="connsiteX7" fmla="*/ 158825 w 4196023"/>
              <a:gd name="connsiteY7"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546429 w 4196023"/>
              <a:gd name="connsiteY3" fmla="*/ 1684619 h 4088017"/>
              <a:gd name="connsiteX4" fmla="*/ 532073 w 4196023"/>
              <a:gd name="connsiteY4" fmla="*/ 1655891 h 4088017"/>
              <a:gd name="connsiteX5" fmla="*/ 415566 w 4196023"/>
              <a:gd name="connsiteY5" fmla="*/ 1424188 h 4088017"/>
              <a:gd name="connsiteX6" fmla="*/ 150603 w 4196023"/>
              <a:gd name="connsiteY6" fmla="*/ 726059 h 4088017"/>
              <a:gd name="connsiteX7" fmla="*/ 158825 w 4196023"/>
              <a:gd name="connsiteY7"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546429 w 4196023"/>
              <a:gd name="connsiteY3" fmla="*/ 1684619 h 4088017"/>
              <a:gd name="connsiteX4" fmla="*/ 532073 w 4196023"/>
              <a:gd name="connsiteY4" fmla="*/ 1655891 h 4088017"/>
              <a:gd name="connsiteX5" fmla="*/ 415566 w 4196023"/>
              <a:gd name="connsiteY5" fmla="*/ 1424188 h 4088017"/>
              <a:gd name="connsiteX6" fmla="*/ 150603 w 4196023"/>
              <a:gd name="connsiteY6" fmla="*/ 726059 h 4088017"/>
              <a:gd name="connsiteX7" fmla="*/ 158825 w 4196023"/>
              <a:gd name="connsiteY7"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876610 w 4196023"/>
              <a:gd name="connsiteY3" fmla="*/ 2244805 h 4088017"/>
              <a:gd name="connsiteX4" fmla="*/ 546429 w 4196023"/>
              <a:gd name="connsiteY4" fmla="*/ 1684619 h 4088017"/>
              <a:gd name="connsiteX5" fmla="*/ 532073 w 4196023"/>
              <a:gd name="connsiteY5" fmla="*/ 1655891 h 4088017"/>
              <a:gd name="connsiteX6" fmla="*/ 415566 w 4196023"/>
              <a:gd name="connsiteY6" fmla="*/ 1424188 h 4088017"/>
              <a:gd name="connsiteX7" fmla="*/ 150603 w 4196023"/>
              <a:gd name="connsiteY7" fmla="*/ 726059 h 4088017"/>
              <a:gd name="connsiteX8" fmla="*/ 158825 w 4196023"/>
              <a:gd name="connsiteY8"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98856 w 4196023"/>
              <a:gd name="connsiteY3" fmla="*/ 3177087 h 4088017"/>
              <a:gd name="connsiteX4" fmla="*/ 876610 w 4196023"/>
              <a:gd name="connsiteY4" fmla="*/ 2244805 h 4088017"/>
              <a:gd name="connsiteX5" fmla="*/ 546429 w 4196023"/>
              <a:gd name="connsiteY5" fmla="*/ 1684619 h 4088017"/>
              <a:gd name="connsiteX6" fmla="*/ 532073 w 4196023"/>
              <a:gd name="connsiteY6" fmla="*/ 1655891 h 4088017"/>
              <a:gd name="connsiteX7" fmla="*/ 415566 w 4196023"/>
              <a:gd name="connsiteY7" fmla="*/ 1424188 h 4088017"/>
              <a:gd name="connsiteX8" fmla="*/ 150603 w 4196023"/>
              <a:gd name="connsiteY8" fmla="*/ 726059 h 4088017"/>
              <a:gd name="connsiteX9" fmla="*/ 158825 w 4196023"/>
              <a:gd name="connsiteY9"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98856 w 4196023"/>
              <a:gd name="connsiteY3" fmla="*/ 3177087 h 4088017"/>
              <a:gd name="connsiteX4" fmla="*/ 1651818 w 4196023"/>
              <a:gd name="connsiteY4" fmla="*/ 3135359 h 4088017"/>
              <a:gd name="connsiteX5" fmla="*/ 876610 w 4196023"/>
              <a:gd name="connsiteY5" fmla="*/ 2244805 h 4088017"/>
              <a:gd name="connsiteX6" fmla="*/ 546429 w 4196023"/>
              <a:gd name="connsiteY6" fmla="*/ 1684619 h 4088017"/>
              <a:gd name="connsiteX7" fmla="*/ 532073 w 4196023"/>
              <a:gd name="connsiteY7" fmla="*/ 1655891 h 4088017"/>
              <a:gd name="connsiteX8" fmla="*/ 415566 w 4196023"/>
              <a:gd name="connsiteY8" fmla="*/ 1424188 h 4088017"/>
              <a:gd name="connsiteX9" fmla="*/ 150603 w 4196023"/>
              <a:gd name="connsiteY9" fmla="*/ 726059 h 4088017"/>
              <a:gd name="connsiteX10" fmla="*/ 158825 w 4196023"/>
              <a:gd name="connsiteY10"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98856 w 4196023"/>
              <a:gd name="connsiteY3" fmla="*/ 3177087 h 4088017"/>
              <a:gd name="connsiteX4" fmla="*/ 1977037 w 4196023"/>
              <a:gd name="connsiteY4" fmla="*/ 3460769 h 4088017"/>
              <a:gd name="connsiteX5" fmla="*/ 876610 w 4196023"/>
              <a:gd name="connsiteY5" fmla="*/ 2244805 h 4088017"/>
              <a:gd name="connsiteX6" fmla="*/ 546429 w 4196023"/>
              <a:gd name="connsiteY6" fmla="*/ 1684619 h 4088017"/>
              <a:gd name="connsiteX7" fmla="*/ 532073 w 4196023"/>
              <a:gd name="connsiteY7" fmla="*/ 1655891 h 4088017"/>
              <a:gd name="connsiteX8" fmla="*/ 415566 w 4196023"/>
              <a:gd name="connsiteY8" fmla="*/ 1424188 h 4088017"/>
              <a:gd name="connsiteX9" fmla="*/ 150603 w 4196023"/>
              <a:gd name="connsiteY9" fmla="*/ 726059 h 4088017"/>
              <a:gd name="connsiteX10" fmla="*/ 158825 w 4196023"/>
              <a:gd name="connsiteY10"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98856 w 4196023"/>
              <a:gd name="connsiteY3" fmla="*/ 3177087 h 4088017"/>
              <a:gd name="connsiteX4" fmla="*/ 1977037 w 4196023"/>
              <a:gd name="connsiteY4" fmla="*/ 3460769 h 4088017"/>
              <a:gd name="connsiteX5" fmla="*/ 2068133 w 4196023"/>
              <a:gd name="connsiteY5" fmla="*/ 3537544 h 4088017"/>
              <a:gd name="connsiteX6" fmla="*/ 876610 w 4196023"/>
              <a:gd name="connsiteY6" fmla="*/ 2244805 h 4088017"/>
              <a:gd name="connsiteX7" fmla="*/ 546429 w 4196023"/>
              <a:gd name="connsiteY7" fmla="*/ 1684619 h 4088017"/>
              <a:gd name="connsiteX8" fmla="*/ 532073 w 4196023"/>
              <a:gd name="connsiteY8" fmla="*/ 1655891 h 4088017"/>
              <a:gd name="connsiteX9" fmla="*/ 415566 w 4196023"/>
              <a:gd name="connsiteY9" fmla="*/ 1424188 h 4088017"/>
              <a:gd name="connsiteX10" fmla="*/ 150603 w 4196023"/>
              <a:gd name="connsiteY10" fmla="*/ 726059 h 4088017"/>
              <a:gd name="connsiteX11" fmla="*/ 158825 w 4196023"/>
              <a:gd name="connsiteY11"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98856 w 4196023"/>
              <a:gd name="connsiteY3" fmla="*/ 3177087 h 4088017"/>
              <a:gd name="connsiteX4" fmla="*/ 1977037 w 4196023"/>
              <a:gd name="connsiteY4" fmla="*/ 3460769 h 4088017"/>
              <a:gd name="connsiteX5" fmla="*/ 2068133 w 4196023"/>
              <a:gd name="connsiteY5" fmla="*/ 3537544 h 4088017"/>
              <a:gd name="connsiteX6" fmla="*/ 876610 w 4196023"/>
              <a:gd name="connsiteY6" fmla="*/ 2244805 h 4088017"/>
              <a:gd name="connsiteX7" fmla="*/ 546429 w 4196023"/>
              <a:gd name="connsiteY7" fmla="*/ 1684619 h 4088017"/>
              <a:gd name="connsiteX8" fmla="*/ 532073 w 4196023"/>
              <a:gd name="connsiteY8" fmla="*/ 1655891 h 4088017"/>
              <a:gd name="connsiteX9" fmla="*/ 415566 w 4196023"/>
              <a:gd name="connsiteY9" fmla="*/ 1424188 h 4088017"/>
              <a:gd name="connsiteX10" fmla="*/ 150603 w 4196023"/>
              <a:gd name="connsiteY10" fmla="*/ 726059 h 4088017"/>
              <a:gd name="connsiteX11" fmla="*/ 158825 w 4196023"/>
              <a:gd name="connsiteY11"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2154267 w 4196023"/>
              <a:gd name="connsiteY2" fmla="*/ 3523180 h 4088017"/>
              <a:gd name="connsiteX3" fmla="*/ 1278106 w 4196023"/>
              <a:gd name="connsiteY3" fmla="*/ 2738214 h 4088017"/>
              <a:gd name="connsiteX4" fmla="*/ 1598856 w 4196023"/>
              <a:gd name="connsiteY4" fmla="*/ 3177087 h 4088017"/>
              <a:gd name="connsiteX5" fmla="*/ 1977037 w 4196023"/>
              <a:gd name="connsiteY5" fmla="*/ 3460769 h 4088017"/>
              <a:gd name="connsiteX6" fmla="*/ 2068133 w 4196023"/>
              <a:gd name="connsiteY6" fmla="*/ 3537544 h 4088017"/>
              <a:gd name="connsiteX7" fmla="*/ 876610 w 4196023"/>
              <a:gd name="connsiteY7" fmla="*/ 2244805 h 4088017"/>
              <a:gd name="connsiteX8" fmla="*/ 546429 w 4196023"/>
              <a:gd name="connsiteY8" fmla="*/ 1684619 h 4088017"/>
              <a:gd name="connsiteX9" fmla="*/ 532073 w 4196023"/>
              <a:gd name="connsiteY9" fmla="*/ 1655891 h 4088017"/>
              <a:gd name="connsiteX10" fmla="*/ 415566 w 4196023"/>
              <a:gd name="connsiteY10" fmla="*/ 1424188 h 4088017"/>
              <a:gd name="connsiteX11" fmla="*/ 150603 w 4196023"/>
              <a:gd name="connsiteY11" fmla="*/ 726059 h 4088017"/>
              <a:gd name="connsiteX12" fmla="*/ 158825 w 4196023"/>
              <a:gd name="connsiteY12"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2154267 w 4196023"/>
              <a:gd name="connsiteY2" fmla="*/ 3523180 h 4088017"/>
              <a:gd name="connsiteX3" fmla="*/ 1278106 w 4196023"/>
              <a:gd name="connsiteY3" fmla="*/ 2738214 h 4088017"/>
              <a:gd name="connsiteX4" fmla="*/ 1598856 w 4196023"/>
              <a:gd name="connsiteY4" fmla="*/ 3177087 h 4088017"/>
              <a:gd name="connsiteX5" fmla="*/ 1977037 w 4196023"/>
              <a:gd name="connsiteY5" fmla="*/ 3460769 h 4088017"/>
              <a:gd name="connsiteX6" fmla="*/ 2068133 w 4196023"/>
              <a:gd name="connsiteY6" fmla="*/ 3537544 h 4088017"/>
              <a:gd name="connsiteX7" fmla="*/ 876610 w 4196023"/>
              <a:gd name="connsiteY7" fmla="*/ 2244805 h 4088017"/>
              <a:gd name="connsiteX8" fmla="*/ 546429 w 4196023"/>
              <a:gd name="connsiteY8" fmla="*/ 1684619 h 4088017"/>
              <a:gd name="connsiteX9" fmla="*/ 532073 w 4196023"/>
              <a:gd name="connsiteY9" fmla="*/ 1655891 h 4088017"/>
              <a:gd name="connsiteX10" fmla="*/ 415566 w 4196023"/>
              <a:gd name="connsiteY10" fmla="*/ 1424188 h 4088017"/>
              <a:gd name="connsiteX11" fmla="*/ 150603 w 4196023"/>
              <a:gd name="connsiteY11" fmla="*/ 726059 h 4088017"/>
              <a:gd name="connsiteX12" fmla="*/ 158825 w 4196023"/>
              <a:gd name="connsiteY12"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598856 w 4196023"/>
              <a:gd name="connsiteY3" fmla="*/ 3177087 h 4088017"/>
              <a:gd name="connsiteX4" fmla="*/ 1977037 w 4196023"/>
              <a:gd name="connsiteY4" fmla="*/ 3460769 h 4088017"/>
              <a:gd name="connsiteX5" fmla="*/ 2068133 w 4196023"/>
              <a:gd name="connsiteY5" fmla="*/ 3537544 h 4088017"/>
              <a:gd name="connsiteX6" fmla="*/ 876610 w 4196023"/>
              <a:gd name="connsiteY6" fmla="*/ 2244805 h 4088017"/>
              <a:gd name="connsiteX7" fmla="*/ 546429 w 4196023"/>
              <a:gd name="connsiteY7" fmla="*/ 1684619 h 4088017"/>
              <a:gd name="connsiteX8" fmla="*/ 532073 w 4196023"/>
              <a:gd name="connsiteY8" fmla="*/ 1655891 h 4088017"/>
              <a:gd name="connsiteX9" fmla="*/ 415566 w 4196023"/>
              <a:gd name="connsiteY9" fmla="*/ 1424188 h 4088017"/>
              <a:gd name="connsiteX10" fmla="*/ 150603 w 4196023"/>
              <a:gd name="connsiteY10" fmla="*/ 726059 h 4088017"/>
              <a:gd name="connsiteX11" fmla="*/ 158825 w 4196023"/>
              <a:gd name="connsiteY11"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977037 w 4196023"/>
              <a:gd name="connsiteY3" fmla="*/ 3460769 h 4088017"/>
              <a:gd name="connsiteX4" fmla="*/ 2068133 w 4196023"/>
              <a:gd name="connsiteY4" fmla="*/ 3537544 h 4088017"/>
              <a:gd name="connsiteX5" fmla="*/ 876610 w 4196023"/>
              <a:gd name="connsiteY5" fmla="*/ 2244805 h 4088017"/>
              <a:gd name="connsiteX6" fmla="*/ 546429 w 4196023"/>
              <a:gd name="connsiteY6" fmla="*/ 1684619 h 4088017"/>
              <a:gd name="connsiteX7" fmla="*/ 532073 w 4196023"/>
              <a:gd name="connsiteY7" fmla="*/ 1655891 h 4088017"/>
              <a:gd name="connsiteX8" fmla="*/ 415566 w 4196023"/>
              <a:gd name="connsiteY8" fmla="*/ 1424188 h 4088017"/>
              <a:gd name="connsiteX9" fmla="*/ 150603 w 4196023"/>
              <a:gd name="connsiteY9" fmla="*/ 726059 h 4088017"/>
              <a:gd name="connsiteX10" fmla="*/ 158825 w 4196023"/>
              <a:gd name="connsiteY10"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1977037 w 4196023"/>
              <a:gd name="connsiteY3" fmla="*/ 3460769 h 4088017"/>
              <a:gd name="connsiteX4" fmla="*/ 876610 w 4196023"/>
              <a:gd name="connsiteY4" fmla="*/ 2244805 h 4088017"/>
              <a:gd name="connsiteX5" fmla="*/ 546429 w 4196023"/>
              <a:gd name="connsiteY5" fmla="*/ 1684619 h 4088017"/>
              <a:gd name="connsiteX6" fmla="*/ 532073 w 4196023"/>
              <a:gd name="connsiteY6" fmla="*/ 1655891 h 4088017"/>
              <a:gd name="connsiteX7" fmla="*/ 415566 w 4196023"/>
              <a:gd name="connsiteY7" fmla="*/ 1424188 h 4088017"/>
              <a:gd name="connsiteX8" fmla="*/ 150603 w 4196023"/>
              <a:gd name="connsiteY8" fmla="*/ 726059 h 4088017"/>
              <a:gd name="connsiteX9" fmla="*/ 158825 w 4196023"/>
              <a:gd name="connsiteY9"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876610 w 4196023"/>
              <a:gd name="connsiteY3" fmla="*/ 2244805 h 4088017"/>
              <a:gd name="connsiteX4" fmla="*/ 546429 w 4196023"/>
              <a:gd name="connsiteY4" fmla="*/ 1684619 h 4088017"/>
              <a:gd name="connsiteX5" fmla="*/ 532073 w 4196023"/>
              <a:gd name="connsiteY5" fmla="*/ 1655891 h 4088017"/>
              <a:gd name="connsiteX6" fmla="*/ 415566 w 4196023"/>
              <a:gd name="connsiteY6" fmla="*/ 1424188 h 4088017"/>
              <a:gd name="connsiteX7" fmla="*/ 150603 w 4196023"/>
              <a:gd name="connsiteY7" fmla="*/ 726059 h 4088017"/>
              <a:gd name="connsiteX8" fmla="*/ 158825 w 4196023"/>
              <a:gd name="connsiteY8"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546429 w 4196023"/>
              <a:gd name="connsiteY3" fmla="*/ 1684619 h 4088017"/>
              <a:gd name="connsiteX4" fmla="*/ 532073 w 4196023"/>
              <a:gd name="connsiteY4" fmla="*/ 1655891 h 4088017"/>
              <a:gd name="connsiteX5" fmla="*/ 415566 w 4196023"/>
              <a:gd name="connsiteY5" fmla="*/ 1424188 h 4088017"/>
              <a:gd name="connsiteX6" fmla="*/ 150603 w 4196023"/>
              <a:gd name="connsiteY6" fmla="*/ 726059 h 4088017"/>
              <a:gd name="connsiteX7" fmla="*/ 158825 w 4196023"/>
              <a:gd name="connsiteY7"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546429 w 4196023"/>
              <a:gd name="connsiteY3" fmla="*/ 1684619 h 4088017"/>
              <a:gd name="connsiteX4" fmla="*/ 532073 w 4196023"/>
              <a:gd name="connsiteY4" fmla="*/ 1655891 h 4088017"/>
              <a:gd name="connsiteX5" fmla="*/ 150603 w 4196023"/>
              <a:gd name="connsiteY5" fmla="*/ 726059 h 4088017"/>
              <a:gd name="connsiteX6" fmla="*/ 158825 w 4196023"/>
              <a:gd name="connsiteY6"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546429 w 4196023"/>
              <a:gd name="connsiteY3" fmla="*/ 1684619 h 4088017"/>
              <a:gd name="connsiteX4" fmla="*/ 532073 w 4196023"/>
              <a:gd name="connsiteY4" fmla="*/ 1655891 h 4088017"/>
              <a:gd name="connsiteX5" fmla="*/ 150603 w 4196023"/>
              <a:gd name="connsiteY5" fmla="*/ 726059 h 4088017"/>
              <a:gd name="connsiteX6" fmla="*/ 158825 w 4196023"/>
              <a:gd name="connsiteY6"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546429 w 4196023"/>
              <a:gd name="connsiteY3" fmla="*/ 1684619 h 4088017"/>
              <a:gd name="connsiteX4" fmla="*/ 532073 w 4196023"/>
              <a:gd name="connsiteY4" fmla="*/ 1655891 h 4088017"/>
              <a:gd name="connsiteX5" fmla="*/ 150603 w 4196023"/>
              <a:gd name="connsiteY5" fmla="*/ 726059 h 4088017"/>
              <a:gd name="connsiteX6" fmla="*/ 158825 w 4196023"/>
              <a:gd name="connsiteY6" fmla="*/ 589813 h 4088017"/>
              <a:gd name="connsiteX0" fmla="*/ 4196023 w 4196023"/>
              <a:gd name="connsiteY0" fmla="*/ 3193925 h 4088017"/>
              <a:gd name="connsiteX1" fmla="*/ 1691294 w 4196023"/>
              <a:gd name="connsiteY1" fmla="*/ 2606640 h 4088017"/>
              <a:gd name="connsiteX2" fmla="*/ 144643 w 4196023"/>
              <a:gd name="connsiteY2" fmla="*/ 0 h 4088017"/>
              <a:gd name="connsiteX3" fmla="*/ 4087827 w 4196023"/>
              <a:gd name="connsiteY3" fmla="*/ 301763 h 4088017"/>
              <a:gd name="connsiteX4" fmla="*/ 4196023 w 4196023"/>
              <a:gd name="connsiteY4" fmla="*/ 3193925 h 4088017"/>
              <a:gd name="connsiteX0" fmla="*/ 4062561 w 4196023"/>
              <a:gd name="connsiteY0" fmla="*/ 3960785 h 4088017"/>
              <a:gd name="connsiteX1" fmla="*/ 2612552 w 4196023"/>
              <a:gd name="connsiteY1" fmla="*/ 3804636 h 4088017"/>
              <a:gd name="connsiteX2" fmla="*/ 1278106 w 4196023"/>
              <a:gd name="connsiteY2" fmla="*/ 2738214 h 4088017"/>
              <a:gd name="connsiteX3" fmla="*/ 546429 w 4196023"/>
              <a:gd name="connsiteY3" fmla="*/ 1684619 h 4088017"/>
              <a:gd name="connsiteX4" fmla="*/ 532073 w 4196023"/>
              <a:gd name="connsiteY4" fmla="*/ 1655891 h 4088017"/>
              <a:gd name="connsiteX5" fmla="*/ 150603 w 4196023"/>
              <a:gd name="connsiteY5" fmla="*/ 726059 h 408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6023" h="4088017" stroke="0" extrusionOk="0">
                <a:moveTo>
                  <a:pt x="4196023" y="3193925"/>
                </a:moveTo>
                <a:cubicBezTo>
                  <a:pt x="3293850" y="3211897"/>
                  <a:pt x="2410271" y="3004724"/>
                  <a:pt x="1691294" y="2606640"/>
                </a:cubicBezTo>
                <a:cubicBezTo>
                  <a:pt x="586509" y="1994941"/>
                  <a:pt x="0" y="1006471"/>
                  <a:pt x="144643" y="0"/>
                </a:cubicBezTo>
                <a:lnTo>
                  <a:pt x="4087827" y="301763"/>
                </a:lnTo>
                <a:lnTo>
                  <a:pt x="4196023" y="3193925"/>
                </a:lnTo>
                <a:close/>
              </a:path>
              <a:path w="4196023" h="4088017" fill="none">
                <a:moveTo>
                  <a:pt x="4062561" y="3960785"/>
                </a:moveTo>
                <a:cubicBezTo>
                  <a:pt x="3732671" y="4088017"/>
                  <a:pt x="3041119" y="3995473"/>
                  <a:pt x="2612552" y="3804636"/>
                </a:cubicBezTo>
                <a:cubicBezTo>
                  <a:pt x="2148476" y="3600874"/>
                  <a:pt x="1447055" y="2842805"/>
                  <a:pt x="1278106" y="2738214"/>
                </a:cubicBezTo>
                <a:cubicBezTo>
                  <a:pt x="933752" y="2384878"/>
                  <a:pt x="670768" y="1865006"/>
                  <a:pt x="546429" y="1684619"/>
                </a:cubicBezTo>
                <a:cubicBezTo>
                  <a:pt x="422090" y="1504232"/>
                  <a:pt x="598044" y="1815651"/>
                  <a:pt x="532073" y="1655891"/>
                </a:cubicBezTo>
                <a:cubicBezTo>
                  <a:pt x="466102" y="1496131"/>
                  <a:pt x="212811" y="903739"/>
                  <a:pt x="150603" y="726059"/>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rgbClr val="C521AE"/>
              </a:solidFill>
            </a:endParaRPr>
          </a:p>
        </p:txBody>
      </p:sp>
      <p:graphicFrame>
        <p:nvGraphicFramePr>
          <p:cNvPr id="25619" name="Object 19"/>
          <p:cNvGraphicFramePr>
            <a:graphicFrameLocks noChangeAspect="1"/>
          </p:cNvGraphicFramePr>
          <p:nvPr/>
        </p:nvGraphicFramePr>
        <p:xfrm>
          <a:off x="1905318" y="2178490"/>
          <a:ext cx="180000" cy="209434"/>
        </p:xfrm>
        <a:graphic>
          <a:graphicData uri="http://schemas.openxmlformats.org/presentationml/2006/ole">
            <mc:AlternateContent xmlns:mc="http://schemas.openxmlformats.org/markup-compatibility/2006">
              <mc:Choice xmlns:v="urn:schemas-microsoft-com:vml" Requires="v">
                <p:oleObj spid="_x0000_s2181" name="Equation" r:id="rId17" imgW="114120" imgH="114120" progId="Equation.3">
                  <p:embed/>
                </p:oleObj>
              </mc:Choice>
              <mc:Fallback>
                <p:oleObj name="Equation" r:id="rId17" imgW="114120" imgH="11412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318" y="2178490"/>
                        <a:ext cx="180000" cy="2094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81" name="Object 25"/>
          <p:cNvGraphicFramePr>
            <a:graphicFrameLocks noChangeAspect="1"/>
          </p:cNvGraphicFramePr>
          <p:nvPr/>
        </p:nvGraphicFramePr>
        <p:xfrm>
          <a:off x="2574581" y="2189774"/>
          <a:ext cx="180000" cy="209433"/>
        </p:xfrm>
        <a:graphic>
          <a:graphicData uri="http://schemas.openxmlformats.org/presentationml/2006/ole">
            <mc:AlternateContent xmlns:mc="http://schemas.openxmlformats.org/markup-compatibility/2006">
              <mc:Choice xmlns:v="urn:schemas-microsoft-com:vml" Requires="v">
                <p:oleObj spid="_x0000_s2182" name="Equation" r:id="rId19" imgW="114120" imgH="114120" progId="Equation.3">
                  <p:embed/>
                </p:oleObj>
              </mc:Choice>
              <mc:Fallback>
                <p:oleObj name="Equation" r:id="rId19" imgW="114120" imgH="114120" progId="Equation.3">
                  <p:embed/>
                  <p:pic>
                    <p:nvPicPr>
                      <p:cNvPr id="0"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4581" y="2189774"/>
                        <a:ext cx="180000" cy="2094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3" name="Object 35"/>
          <p:cNvGraphicFramePr>
            <a:graphicFrameLocks noChangeAspect="1"/>
          </p:cNvGraphicFramePr>
          <p:nvPr/>
        </p:nvGraphicFramePr>
        <p:xfrm>
          <a:off x="4772356" y="4516336"/>
          <a:ext cx="252412" cy="293688"/>
        </p:xfrm>
        <a:graphic>
          <a:graphicData uri="http://schemas.openxmlformats.org/presentationml/2006/ole">
            <mc:AlternateContent xmlns:mc="http://schemas.openxmlformats.org/markup-compatibility/2006">
              <mc:Choice xmlns:v="urn:schemas-microsoft-com:vml" Requires="v">
                <p:oleObj spid="_x0000_s2183" name="Equation" r:id="rId20" imgW="114120" imgH="114120" progId="Equation.3">
                  <p:embed/>
                </p:oleObj>
              </mc:Choice>
              <mc:Fallback>
                <p:oleObj name="Equation" r:id="rId20" imgW="114120" imgH="114120" progId="Equation.3">
                  <p:embed/>
                  <p:pic>
                    <p:nvPicPr>
                      <p:cNvPr id="0" name="Picture 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72356" y="4516336"/>
                        <a:ext cx="252412" cy="293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2" name="Straight Connector 61"/>
          <p:cNvCxnSpPr/>
          <p:nvPr/>
        </p:nvCxnSpPr>
        <p:spPr>
          <a:xfrm>
            <a:off x="1500166" y="2285992"/>
            <a:ext cx="50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648135" y="4321181"/>
            <a:ext cx="4071966"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4957" y="4334829"/>
            <a:ext cx="4071966"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1500166" y="4075140"/>
            <a:ext cx="3357586"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a:off x="1541111" y="4669153"/>
            <a:ext cx="3357586"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3794396" y="5205148"/>
            <a:ext cx="2268000"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84" name="Object 36"/>
          <p:cNvGraphicFramePr>
            <a:graphicFrameLocks noChangeAspect="1"/>
          </p:cNvGraphicFramePr>
          <p:nvPr/>
        </p:nvGraphicFramePr>
        <p:xfrm>
          <a:off x="2714624" y="1954204"/>
          <a:ext cx="288000" cy="362602"/>
        </p:xfrm>
        <a:graphic>
          <a:graphicData uri="http://schemas.openxmlformats.org/presentationml/2006/ole">
            <mc:AlternateContent xmlns:mc="http://schemas.openxmlformats.org/markup-compatibility/2006">
              <mc:Choice xmlns:v="urn:schemas-microsoft-com:vml" Requires="v">
                <p:oleObj spid="_x0000_s2184" name="Equation" r:id="rId21" imgW="152280" imgH="164880" progId="Equation.3">
                  <p:embed/>
                </p:oleObj>
              </mc:Choice>
              <mc:Fallback>
                <p:oleObj name="Equation" r:id="rId21" imgW="152280" imgH="164880" progId="Equation.3">
                  <p:embed/>
                  <p:pic>
                    <p:nvPicPr>
                      <p:cNvPr id="0" name="Picture 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14624" y="1954204"/>
                        <a:ext cx="288000" cy="362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5" name="Object 37"/>
          <p:cNvGraphicFramePr>
            <a:graphicFrameLocks noChangeAspect="1"/>
          </p:cNvGraphicFramePr>
          <p:nvPr/>
        </p:nvGraphicFramePr>
        <p:xfrm>
          <a:off x="7335838" y="4143375"/>
          <a:ext cx="331787" cy="434975"/>
        </p:xfrm>
        <a:graphic>
          <a:graphicData uri="http://schemas.openxmlformats.org/presentationml/2006/ole">
            <mc:AlternateContent xmlns:mc="http://schemas.openxmlformats.org/markup-compatibility/2006">
              <mc:Choice xmlns:v="urn:schemas-microsoft-com:vml" Requires="v">
                <p:oleObj spid="_x0000_s2185" name="Equation" r:id="rId23" imgW="190440" imgH="215640" progId="Equation.3">
                  <p:embed/>
                </p:oleObj>
              </mc:Choice>
              <mc:Fallback>
                <p:oleObj name="Equation" r:id="rId23" imgW="190440" imgH="215640" progId="Equation.3">
                  <p:embed/>
                  <p:pic>
                    <p:nvPicPr>
                      <p:cNvPr id="0" name="Picture 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35838" y="4143375"/>
                        <a:ext cx="331787"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6" name="Object 38"/>
          <p:cNvGraphicFramePr>
            <a:graphicFrameLocks noChangeAspect="1"/>
          </p:cNvGraphicFramePr>
          <p:nvPr/>
        </p:nvGraphicFramePr>
        <p:xfrm>
          <a:off x="1917700" y="1857375"/>
          <a:ext cx="311150" cy="361950"/>
        </p:xfrm>
        <a:graphic>
          <a:graphicData uri="http://schemas.openxmlformats.org/presentationml/2006/ole">
            <mc:AlternateContent xmlns:mc="http://schemas.openxmlformats.org/markup-compatibility/2006">
              <mc:Choice xmlns:v="urn:schemas-microsoft-com:vml" Requires="v">
                <p:oleObj spid="_x0000_s2186" name="Equation" r:id="rId25" imgW="164880" imgH="164880" progId="Equation.3">
                  <p:embed/>
                </p:oleObj>
              </mc:Choice>
              <mc:Fallback>
                <p:oleObj name="Equation" r:id="rId25" imgW="164880" imgH="164880" progId="Equation.3">
                  <p:embed/>
                  <p:pic>
                    <p:nvPicPr>
                      <p:cNvPr id="0" name="Picture 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17700" y="1857375"/>
                        <a:ext cx="3111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7" name="Object 39"/>
          <p:cNvGraphicFramePr>
            <a:graphicFrameLocks noChangeAspect="1"/>
          </p:cNvGraphicFramePr>
          <p:nvPr/>
        </p:nvGraphicFramePr>
        <p:xfrm>
          <a:off x="1154113" y="2000250"/>
          <a:ext cx="287337" cy="361950"/>
        </p:xfrm>
        <a:graphic>
          <a:graphicData uri="http://schemas.openxmlformats.org/presentationml/2006/ole">
            <mc:AlternateContent xmlns:mc="http://schemas.openxmlformats.org/markup-compatibility/2006">
              <mc:Choice xmlns:v="urn:schemas-microsoft-com:vml" Requires="v">
                <p:oleObj spid="_x0000_s2187" name="Equation" r:id="rId27" imgW="152280" imgH="164880" progId="Equation.3">
                  <p:embed/>
                </p:oleObj>
              </mc:Choice>
              <mc:Fallback>
                <p:oleObj name="Equation" r:id="rId27" imgW="152280" imgH="164880" progId="Equation.3">
                  <p:embed/>
                  <p:pic>
                    <p:nvPicPr>
                      <p:cNvPr id="0" name="Picture 3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54113" y="2000250"/>
                        <a:ext cx="287337"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8" name="Object 40"/>
          <p:cNvGraphicFramePr>
            <a:graphicFrameLocks noChangeAspect="1"/>
          </p:cNvGraphicFramePr>
          <p:nvPr/>
        </p:nvGraphicFramePr>
        <p:xfrm>
          <a:off x="1154113" y="2786063"/>
          <a:ext cx="263525" cy="361950"/>
        </p:xfrm>
        <a:graphic>
          <a:graphicData uri="http://schemas.openxmlformats.org/presentationml/2006/ole">
            <mc:AlternateContent xmlns:mc="http://schemas.openxmlformats.org/markup-compatibility/2006">
              <mc:Choice xmlns:v="urn:schemas-microsoft-com:vml" Requires="v">
                <p:oleObj spid="_x0000_s2188" name="Equation" r:id="rId29" imgW="139680" imgH="164880" progId="Equation.3">
                  <p:embed/>
                </p:oleObj>
              </mc:Choice>
              <mc:Fallback>
                <p:oleObj name="Equation" r:id="rId29" imgW="139680" imgH="164880" progId="Equation.3">
                  <p:embed/>
                  <p:pic>
                    <p:nvPicPr>
                      <p:cNvPr id="0" name="Picture 4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54113" y="2786063"/>
                        <a:ext cx="263525"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9" name="Object 41"/>
          <p:cNvGraphicFramePr>
            <a:graphicFrameLocks noChangeAspect="1"/>
          </p:cNvGraphicFramePr>
          <p:nvPr/>
        </p:nvGraphicFramePr>
        <p:xfrm>
          <a:off x="1136924" y="3286124"/>
          <a:ext cx="263525" cy="361950"/>
        </p:xfrm>
        <a:graphic>
          <a:graphicData uri="http://schemas.openxmlformats.org/presentationml/2006/ole">
            <mc:AlternateContent xmlns:mc="http://schemas.openxmlformats.org/markup-compatibility/2006">
              <mc:Choice xmlns:v="urn:schemas-microsoft-com:vml" Requires="v">
                <p:oleObj spid="_x0000_s2189" name="Equation" r:id="rId31" imgW="139680" imgH="164880" progId="Equation.3">
                  <p:embed/>
                </p:oleObj>
              </mc:Choice>
              <mc:Fallback>
                <p:oleObj name="Equation" r:id="rId31" imgW="139680" imgH="164880" progId="Equation.3">
                  <p:embed/>
                  <p:pic>
                    <p:nvPicPr>
                      <p:cNvPr id="0" name="Picture 4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36924" y="3286124"/>
                        <a:ext cx="263525"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0" name="Object 42"/>
          <p:cNvGraphicFramePr>
            <a:graphicFrameLocks noChangeAspect="1"/>
          </p:cNvGraphicFramePr>
          <p:nvPr/>
        </p:nvGraphicFramePr>
        <p:xfrm>
          <a:off x="1142976" y="428604"/>
          <a:ext cx="263525" cy="361950"/>
        </p:xfrm>
        <a:graphic>
          <a:graphicData uri="http://schemas.openxmlformats.org/presentationml/2006/ole">
            <mc:AlternateContent xmlns:mc="http://schemas.openxmlformats.org/markup-compatibility/2006">
              <mc:Choice xmlns:v="urn:schemas-microsoft-com:vml" Requires="v">
                <p:oleObj spid="_x0000_s2190" name="Equation" r:id="rId33" imgW="139680" imgH="164880" progId="Equation.3">
                  <p:embed/>
                </p:oleObj>
              </mc:Choice>
              <mc:Fallback>
                <p:oleObj name="Equation" r:id="rId33" imgW="139680" imgH="164880" progId="Equation.3">
                  <p:embed/>
                  <p:pic>
                    <p:nvPicPr>
                      <p:cNvPr id="0" name="Picture 4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42976" y="428604"/>
                        <a:ext cx="263525"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1" name="Object 43"/>
          <p:cNvGraphicFramePr>
            <a:graphicFrameLocks noChangeAspect="1"/>
          </p:cNvGraphicFramePr>
          <p:nvPr/>
        </p:nvGraphicFramePr>
        <p:xfrm>
          <a:off x="1142976" y="1285860"/>
          <a:ext cx="263525" cy="361950"/>
        </p:xfrm>
        <a:graphic>
          <a:graphicData uri="http://schemas.openxmlformats.org/presentationml/2006/ole">
            <mc:AlternateContent xmlns:mc="http://schemas.openxmlformats.org/markup-compatibility/2006">
              <mc:Choice xmlns:v="urn:schemas-microsoft-com:vml" Requires="v">
                <p:oleObj spid="_x0000_s2191" name="Equation" r:id="rId34" imgW="139680" imgH="164880" progId="Equation.3">
                  <p:embed/>
                </p:oleObj>
              </mc:Choice>
              <mc:Fallback>
                <p:oleObj name="Equation" r:id="rId34" imgW="139680" imgH="164880" progId="Equation.3">
                  <p:embed/>
                  <p:pic>
                    <p:nvPicPr>
                      <p:cNvPr id="0" name="Picture 4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42976" y="1285860"/>
                        <a:ext cx="263525"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2" name="Object 44"/>
          <p:cNvGraphicFramePr>
            <a:graphicFrameLocks noChangeAspect="1"/>
          </p:cNvGraphicFramePr>
          <p:nvPr/>
        </p:nvGraphicFramePr>
        <p:xfrm>
          <a:off x="4595813" y="6343650"/>
          <a:ext cx="239712" cy="390525"/>
        </p:xfrm>
        <a:graphic>
          <a:graphicData uri="http://schemas.openxmlformats.org/presentationml/2006/ole">
            <mc:AlternateContent xmlns:mc="http://schemas.openxmlformats.org/markup-compatibility/2006">
              <mc:Choice xmlns:v="urn:schemas-microsoft-com:vml" Requires="v">
                <p:oleObj spid="_x0000_s2192" name="Equation" r:id="rId35" imgW="126720" imgH="177480" progId="Equation.3">
                  <p:embed/>
                </p:oleObj>
              </mc:Choice>
              <mc:Fallback>
                <p:oleObj name="Equation" r:id="rId35" imgW="126720" imgH="177480" progId="Equation.3">
                  <p:embed/>
                  <p:pic>
                    <p:nvPicPr>
                      <p:cNvPr id="0" name="Picture 4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595813" y="6343650"/>
                        <a:ext cx="239712"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4" name="Object 46"/>
          <p:cNvGraphicFramePr>
            <a:graphicFrameLocks noChangeAspect="1"/>
          </p:cNvGraphicFramePr>
          <p:nvPr/>
        </p:nvGraphicFramePr>
        <p:xfrm>
          <a:off x="5286380" y="6357958"/>
          <a:ext cx="239712" cy="390525"/>
        </p:xfrm>
        <a:graphic>
          <a:graphicData uri="http://schemas.openxmlformats.org/presentationml/2006/ole">
            <mc:AlternateContent xmlns:mc="http://schemas.openxmlformats.org/markup-compatibility/2006">
              <mc:Choice xmlns:v="urn:schemas-microsoft-com:vml" Requires="v">
                <p:oleObj spid="_x0000_s2193" name="Equation" r:id="rId37" imgW="126720" imgH="177480" progId="Equation.3">
                  <p:embed/>
                </p:oleObj>
              </mc:Choice>
              <mc:Fallback>
                <p:oleObj name="Equation" r:id="rId37" imgW="126720" imgH="177480" progId="Equation.3">
                  <p:embed/>
                  <p:pic>
                    <p:nvPicPr>
                      <p:cNvPr id="0" name="Picture 4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86380" y="6357958"/>
                        <a:ext cx="239712"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5" name="Object 47"/>
          <p:cNvGraphicFramePr>
            <a:graphicFrameLocks noChangeAspect="1"/>
          </p:cNvGraphicFramePr>
          <p:nvPr/>
        </p:nvGraphicFramePr>
        <p:xfrm>
          <a:off x="7929586" y="5500702"/>
          <a:ext cx="215900" cy="361950"/>
        </p:xfrm>
        <a:graphic>
          <a:graphicData uri="http://schemas.openxmlformats.org/presentationml/2006/ole">
            <mc:AlternateContent xmlns:mc="http://schemas.openxmlformats.org/markup-compatibility/2006">
              <mc:Choice xmlns:v="urn:schemas-microsoft-com:vml" Requires="v">
                <p:oleObj spid="_x0000_s2194" name="Equation" r:id="rId39" imgW="114120" imgH="164880" progId="Equation.3">
                  <p:embed/>
                </p:oleObj>
              </mc:Choice>
              <mc:Fallback>
                <p:oleObj name="Equation" r:id="rId39" imgW="114120" imgH="164880" progId="Equation.3">
                  <p:embed/>
                  <p:pic>
                    <p:nvPicPr>
                      <p:cNvPr id="0" name="Picture 4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929586" y="5500702"/>
                        <a:ext cx="2159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6" name="Object 48"/>
          <p:cNvGraphicFramePr>
            <a:graphicFrameLocks noChangeAspect="1"/>
          </p:cNvGraphicFramePr>
          <p:nvPr/>
        </p:nvGraphicFramePr>
        <p:xfrm>
          <a:off x="8215338" y="4929198"/>
          <a:ext cx="215900" cy="361950"/>
        </p:xfrm>
        <a:graphic>
          <a:graphicData uri="http://schemas.openxmlformats.org/presentationml/2006/ole">
            <mc:AlternateContent xmlns:mc="http://schemas.openxmlformats.org/markup-compatibility/2006">
              <mc:Choice xmlns:v="urn:schemas-microsoft-com:vml" Requires="v">
                <p:oleObj spid="_x0000_s2195" name="Equation" r:id="rId41" imgW="114120" imgH="164880" progId="Equation.3">
                  <p:embed/>
                </p:oleObj>
              </mc:Choice>
              <mc:Fallback>
                <p:oleObj name="Equation" r:id="rId41" imgW="114120" imgH="164880" progId="Equation.3">
                  <p:embed/>
                  <p:pic>
                    <p:nvPicPr>
                      <p:cNvPr id="0" name="Picture 4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215338" y="4929198"/>
                        <a:ext cx="2159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7" name="Object 49"/>
          <p:cNvGraphicFramePr>
            <a:graphicFrameLocks noChangeAspect="1"/>
          </p:cNvGraphicFramePr>
          <p:nvPr/>
        </p:nvGraphicFramePr>
        <p:xfrm>
          <a:off x="4868863" y="3643313"/>
          <a:ext cx="287337" cy="361950"/>
        </p:xfrm>
        <a:graphic>
          <a:graphicData uri="http://schemas.openxmlformats.org/presentationml/2006/ole">
            <mc:AlternateContent xmlns:mc="http://schemas.openxmlformats.org/markup-compatibility/2006">
              <mc:Choice xmlns:v="urn:schemas-microsoft-com:vml" Requires="v">
                <p:oleObj spid="_x0000_s2196" name="Equation" r:id="rId43" imgW="152280" imgH="164880" progId="Equation.3">
                  <p:embed/>
                </p:oleObj>
              </mc:Choice>
              <mc:Fallback>
                <p:oleObj name="Equation" r:id="rId43" imgW="152280" imgH="164880" progId="Equation.3">
                  <p:embed/>
                  <p:pic>
                    <p:nvPicPr>
                      <p:cNvPr id="0" name="Picture 4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868863" y="3643313"/>
                        <a:ext cx="287337"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8" name="Object 50"/>
          <p:cNvGraphicFramePr>
            <a:graphicFrameLocks noChangeAspect="1"/>
          </p:cNvGraphicFramePr>
          <p:nvPr/>
        </p:nvGraphicFramePr>
        <p:xfrm>
          <a:off x="4965700" y="4357688"/>
          <a:ext cx="358775" cy="361950"/>
        </p:xfrm>
        <a:graphic>
          <a:graphicData uri="http://schemas.openxmlformats.org/presentationml/2006/ole">
            <mc:AlternateContent xmlns:mc="http://schemas.openxmlformats.org/markup-compatibility/2006">
              <mc:Choice xmlns:v="urn:schemas-microsoft-com:vml" Requires="v">
                <p:oleObj spid="_x0000_s2197" name="Equation" r:id="rId45" imgW="190440" imgH="164880" progId="Equation.3">
                  <p:embed/>
                </p:oleObj>
              </mc:Choice>
              <mc:Fallback>
                <p:oleObj name="Equation" r:id="rId45" imgW="190440" imgH="164880" progId="Equation.3">
                  <p:embed/>
                  <p:pic>
                    <p:nvPicPr>
                      <p:cNvPr id="0" name="Picture 5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965700" y="4357688"/>
                        <a:ext cx="358775"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9" name="Object 51"/>
          <p:cNvGraphicFramePr>
            <a:graphicFrameLocks noChangeAspect="1"/>
          </p:cNvGraphicFramePr>
          <p:nvPr/>
        </p:nvGraphicFramePr>
        <p:xfrm>
          <a:off x="1142976" y="3857628"/>
          <a:ext cx="263525" cy="361950"/>
        </p:xfrm>
        <a:graphic>
          <a:graphicData uri="http://schemas.openxmlformats.org/presentationml/2006/ole">
            <mc:AlternateContent xmlns:mc="http://schemas.openxmlformats.org/markup-compatibility/2006">
              <mc:Choice xmlns:v="urn:schemas-microsoft-com:vml" Requires="v">
                <p:oleObj spid="_x0000_s2198" name="Equation" r:id="rId47" imgW="139680" imgH="164880" progId="Equation.3">
                  <p:embed/>
                </p:oleObj>
              </mc:Choice>
              <mc:Fallback>
                <p:oleObj name="Equation" r:id="rId47" imgW="139680" imgH="164880" progId="Equation.3">
                  <p:embed/>
                  <p:pic>
                    <p:nvPicPr>
                      <p:cNvPr id="0" name="Picture 5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142976" y="3857628"/>
                        <a:ext cx="263525"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0" name="Object 52"/>
          <p:cNvGraphicFramePr>
            <a:graphicFrameLocks noChangeAspect="1"/>
          </p:cNvGraphicFramePr>
          <p:nvPr/>
        </p:nvGraphicFramePr>
        <p:xfrm>
          <a:off x="1119188" y="4495800"/>
          <a:ext cx="311150" cy="361950"/>
        </p:xfrm>
        <a:graphic>
          <a:graphicData uri="http://schemas.openxmlformats.org/presentationml/2006/ole">
            <mc:AlternateContent xmlns:mc="http://schemas.openxmlformats.org/markup-compatibility/2006">
              <mc:Choice xmlns:v="urn:schemas-microsoft-com:vml" Requires="v">
                <p:oleObj spid="_x0000_s2199" name="Equation" r:id="rId49" imgW="164880" imgH="164880" progId="Equation.3">
                  <p:embed/>
                </p:oleObj>
              </mc:Choice>
              <mc:Fallback>
                <p:oleObj name="Equation" r:id="rId49" imgW="164880" imgH="164880" progId="Equation.3">
                  <p:embed/>
                  <p:pic>
                    <p:nvPicPr>
                      <p:cNvPr id="0" name="Picture 52"/>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119188" y="4495800"/>
                        <a:ext cx="3111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1" name="Object 53"/>
          <p:cNvGraphicFramePr>
            <a:graphicFrameLocks noChangeAspect="1"/>
          </p:cNvGraphicFramePr>
          <p:nvPr/>
        </p:nvGraphicFramePr>
        <p:xfrm>
          <a:off x="1143000" y="6200775"/>
          <a:ext cx="311150" cy="390525"/>
        </p:xfrm>
        <a:graphic>
          <a:graphicData uri="http://schemas.openxmlformats.org/presentationml/2006/ole">
            <mc:AlternateContent xmlns:mc="http://schemas.openxmlformats.org/markup-compatibility/2006">
              <mc:Choice xmlns:v="urn:schemas-microsoft-com:vml" Requires="v">
                <p:oleObj spid="_x0000_s2200" name="Equation" r:id="rId51" imgW="164880" imgH="177480" progId="Equation.3">
                  <p:embed/>
                </p:oleObj>
              </mc:Choice>
              <mc:Fallback>
                <p:oleObj name="Equation" r:id="rId51" imgW="164880" imgH="177480" progId="Equation.3">
                  <p:embed/>
                  <p:pic>
                    <p:nvPicPr>
                      <p:cNvPr id="0" name="Picture 5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143000" y="6200775"/>
                        <a:ext cx="3111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2" name="Object 54"/>
          <p:cNvGraphicFramePr>
            <a:graphicFrameLocks noChangeAspect="1"/>
          </p:cNvGraphicFramePr>
          <p:nvPr/>
        </p:nvGraphicFramePr>
        <p:xfrm>
          <a:off x="1857356" y="6429396"/>
          <a:ext cx="239712" cy="390525"/>
        </p:xfrm>
        <a:graphic>
          <a:graphicData uri="http://schemas.openxmlformats.org/presentationml/2006/ole">
            <mc:AlternateContent xmlns:mc="http://schemas.openxmlformats.org/markup-compatibility/2006">
              <mc:Choice xmlns:v="urn:schemas-microsoft-com:vml" Requires="v">
                <p:oleObj spid="_x0000_s2201" name="Equation" r:id="rId53" imgW="126720" imgH="177480" progId="Equation.3">
                  <p:embed/>
                </p:oleObj>
              </mc:Choice>
              <mc:Fallback>
                <p:oleObj name="Equation" r:id="rId53" imgW="126720" imgH="177480" progId="Equation.3">
                  <p:embed/>
                  <p:pic>
                    <p:nvPicPr>
                      <p:cNvPr id="0" name="Picture 54"/>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857356" y="6429396"/>
                        <a:ext cx="239712"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3" name="Object 55"/>
          <p:cNvGraphicFramePr>
            <a:graphicFrameLocks noChangeAspect="1"/>
          </p:cNvGraphicFramePr>
          <p:nvPr/>
        </p:nvGraphicFramePr>
        <p:xfrm>
          <a:off x="2522538" y="6443663"/>
          <a:ext cx="287337" cy="361950"/>
        </p:xfrm>
        <a:graphic>
          <a:graphicData uri="http://schemas.openxmlformats.org/presentationml/2006/ole">
            <mc:AlternateContent xmlns:mc="http://schemas.openxmlformats.org/markup-compatibility/2006">
              <mc:Choice xmlns:v="urn:schemas-microsoft-com:vml" Requires="v">
                <p:oleObj spid="_x0000_s2202" name="Equation" r:id="rId55" imgW="152280" imgH="164880" progId="Equation.3">
                  <p:embed/>
                </p:oleObj>
              </mc:Choice>
              <mc:Fallback>
                <p:oleObj name="Equation" r:id="rId55" imgW="152280" imgH="164880" progId="Equation.3">
                  <p:embed/>
                  <p:pic>
                    <p:nvPicPr>
                      <p:cNvPr id="0" name="Picture 5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522538" y="6443663"/>
                        <a:ext cx="287337"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4" name="Object 56"/>
          <p:cNvGraphicFramePr>
            <a:graphicFrameLocks noChangeAspect="1"/>
          </p:cNvGraphicFramePr>
          <p:nvPr/>
        </p:nvGraphicFramePr>
        <p:xfrm>
          <a:off x="4822825" y="6429375"/>
          <a:ext cx="311150" cy="390525"/>
        </p:xfrm>
        <a:graphic>
          <a:graphicData uri="http://schemas.openxmlformats.org/presentationml/2006/ole">
            <mc:AlternateContent xmlns:mc="http://schemas.openxmlformats.org/markup-compatibility/2006">
              <mc:Choice xmlns:v="urn:schemas-microsoft-com:vml" Requires="v">
                <p:oleObj spid="_x0000_s2203" name="Equation" r:id="rId57" imgW="164880" imgH="177480" progId="Equation.3">
                  <p:embed/>
                </p:oleObj>
              </mc:Choice>
              <mc:Fallback>
                <p:oleObj name="Equation" r:id="rId57" imgW="164880" imgH="177480" progId="Equation.3">
                  <p:embed/>
                  <p:pic>
                    <p:nvPicPr>
                      <p:cNvPr id="0" name="Picture 56"/>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4822825" y="6429375"/>
                        <a:ext cx="3111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5" name="Object 57"/>
          <p:cNvGraphicFramePr>
            <a:graphicFrameLocks noChangeAspect="1"/>
          </p:cNvGraphicFramePr>
          <p:nvPr/>
        </p:nvGraphicFramePr>
        <p:xfrm>
          <a:off x="2346325" y="831850"/>
          <a:ext cx="309563" cy="487363"/>
        </p:xfrm>
        <a:graphic>
          <a:graphicData uri="http://schemas.openxmlformats.org/presentationml/2006/ole">
            <mc:AlternateContent xmlns:mc="http://schemas.openxmlformats.org/markup-compatibility/2006">
              <mc:Choice xmlns:v="urn:schemas-microsoft-com:vml" Requires="v">
                <p:oleObj spid="_x0000_s2204" name="Equation" r:id="rId59" imgW="177480" imgH="241200" progId="Equation.3">
                  <p:embed/>
                </p:oleObj>
              </mc:Choice>
              <mc:Fallback>
                <p:oleObj name="Equation" r:id="rId59" imgW="177480" imgH="241200" progId="Equation.3">
                  <p:embed/>
                  <p:pic>
                    <p:nvPicPr>
                      <p:cNvPr id="0" name="Picture 57"/>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346325" y="831850"/>
                        <a:ext cx="30956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6" name="Object 58"/>
          <p:cNvGraphicFramePr>
            <a:graphicFrameLocks noChangeAspect="1"/>
          </p:cNvGraphicFramePr>
          <p:nvPr/>
        </p:nvGraphicFramePr>
        <p:xfrm>
          <a:off x="6858016" y="4929198"/>
          <a:ext cx="1050925" cy="365125"/>
        </p:xfrm>
        <a:graphic>
          <a:graphicData uri="http://schemas.openxmlformats.org/presentationml/2006/ole">
            <mc:AlternateContent xmlns:mc="http://schemas.openxmlformats.org/markup-compatibility/2006">
              <mc:Choice xmlns:v="urn:schemas-microsoft-com:vml" Requires="v">
                <p:oleObj spid="_x0000_s2205" name="Equation" r:id="rId61" imgW="583920" imgH="203040" progId="Equation.3">
                  <p:embed/>
                </p:oleObj>
              </mc:Choice>
              <mc:Fallback>
                <p:oleObj name="Equation" r:id="rId61" imgW="583920" imgH="203040" progId="Equation.3">
                  <p:embed/>
                  <p:pic>
                    <p:nvPicPr>
                      <p:cNvPr id="0" name="Picture 58"/>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6858016" y="4929198"/>
                        <a:ext cx="105092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7" name="Object 59"/>
          <p:cNvGraphicFramePr>
            <a:graphicFrameLocks noChangeAspect="1"/>
          </p:cNvGraphicFramePr>
          <p:nvPr/>
        </p:nvGraphicFramePr>
        <p:xfrm>
          <a:off x="7643834" y="4000504"/>
          <a:ext cx="547687" cy="319088"/>
        </p:xfrm>
        <a:graphic>
          <a:graphicData uri="http://schemas.openxmlformats.org/presentationml/2006/ole">
            <mc:AlternateContent xmlns:mc="http://schemas.openxmlformats.org/markup-compatibility/2006">
              <mc:Choice xmlns:v="urn:schemas-microsoft-com:vml" Requires="v">
                <p:oleObj spid="_x0000_s2206" name="Equation" r:id="rId63" imgW="304560" imgH="177480" progId="Equation.3">
                  <p:embed/>
                </p:oleObj>
              </mc:Choice>
              <mc:Fallback>
                <p:oleObj name="Equation" r:id="rId63" imgW="304560" imgH="177480" progId="Equation.3">
                  <p:embed/>
                  <p:pic>
                    <p:nvPicPr>
                      <p:cNvPr id="0" name="Picture 59"/>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7643834" y="4000504"/>
                        <a:ext cx="547687"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Straight Connector 48"/>
          <p:cNvCxnSpPr/>
          <p:nvPr/>
        </p:nvCxnSpPr>
        <p:spPr>
          <a:xfrm>
            <a:off x="2071670" y="2285992"/>
            <a:ext cx="612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downRigh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101"/>
                                        </p:tgtEl>
                                        <p:attrNameLst>
                                          <p:attrName>style.visibility</p:attrName>
                                        </p:attrNameLst>
                                      </p:cBhvr>
                                      <p:to>
                                        <p:strVal val="visible"/>
                                      </p:to>
                                    </p:set>
                                    <p:animEffect transition="in" filter="strips(downRight)">
                                      <p:cBhvr>
                                        <p:cTn id="17" dur="1000"/>
                                        <p:tgtEl>
                                          <p:spTgt spid="210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downRigh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078"/>
                                        </p:tgtEl>
                                        <p:attrNameLst>
                                          <p:attrName>style.visibility</p:attrName>
                                        </p:attrNameLst>
                                      </p:cBhvr>
                                      <p:to>
                                        <p:strVal val="visible"/>
                                      </p:to>
                                    </p:set>
                                    <p:animEffect transition="in" filter="strips(downRight)">
                                      <p:cBhvr>
                                        <p:cTn id="27" dur="500"/>
                                        <p:tgtEl>
                                          <p:spTgt spid="207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22550"/>
                                        </p:tgtEl>
                                        <p:attrNameLst>
                                          <p:attrName>style.visibility</p:attrName>
                                        </p:attrNameLst>
                                      </p:cBhvr>
                                      <p:to>
                                        <p:strVal val="visible"/>
                                      </p:to>
                                    </p:set>
                                    <p:animEffect transition="in" filter="strips(downRight)">
                                      <p:cBhvr>
                                        <p:cTn id="32" dur="500"/>
                                        <p:tgtEl>
                                          <p:spTgt spid="2255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2079"/>
                                        </p:tgtEl>
                                        <p:attrNameLst>
                                          <p:attrName>style.visibility</p:attrName>
                                        </p:attrNameLst>
                                      </p:cBhvr>
                                      <p:to>
                                        <p:strVal val="visible"/>
                                      </p:to>
                                    </p:set>
                                    <p:animEffect transition="in" filter="strips(downRight)">
                                      <p:cBhvr>
                                        <p:cTn id="37" dur="500"/>
                                        <p:tgtEl>
                                          <p:spTgt spid="207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strips(downRigh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2089"/>
                                        </p:tgtEl>
                                        <p:attrNameLst>
                                          <p:attrName>style.visibility</p:attrName>
                                        </p:attrNameLst>
                                      </p:cBhvr>
                                      <p:to>
                                        <p:strVal val="visible"/>
                                      </p:to>
                                    </p:set>
                                    <p:animEffect transition="in" filter="strips(downRight)">
                                      <p:cBhvr>
                                        <p:cTn id="47" dur="1000"/>
                                        <p:tgtEl>
                                          <p:spTgt spid="2089"/>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2095"/>
                                        </p:tgtEl>
                                        <p:attrNameLst>
                                          <p:attrName>style.visibility</p:attrName>
                                        </p:attrNameLst>
                                      </p:cBhvr>
                                      <p:to>
                                        <p:strVal val="visible"/>
                                      </p:to>
                                    </p:set>
                                    <p:animEffect transition="in" filter="strips(downRight)">
                                      <p:cBhvr>
                                        <p:cTn id="52" dur="1000"/>
                                        <p:tgtEl>
                                          <p:spTgt spid="209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strips(downRigh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2088"/>
                                        </p:tgtEl>
                                        <p:attrNameLst>
                                          <p:attrName>style.visibility</p:attrName>
                                        </p:attrNameLst>
                                      </p:cBhvr>
                                      <p:to>
                                        <p:strVal val="visible"/>
                                      </p:to>
                                    </p:set>
                                    <p:animEffect transition="in" filter="strips(downRight)">
                                      <p:cBhvr>
                                        <p:cTn id="62" dur="1000"/>
                                        <p:tgtEl>
                                          <p:spTgt spid="2088"/>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2096"/>
                                        </p:tgtEl>
                                        <p:attrNameLst>
                                          <p:attrName>style.visibility</p:attrName>
                                        </p:attrNameLst>
                                      </p:cBhvr>
                                      <p:to>
                                        <p:strVal val="visible"/>
                                      </p:to>
                                    </p:set>
                                    <p:animEffect transition="in" filter="strips(downRight)">
                                      <p:cBhvr>
                                        <p:cTn id="67" dur="1000"/>
                                        <p:tgtEl>
                                          <p:spTgt spid="2096"/>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strips(downRight)">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2091"/>
                                        </p:tgtEl>
                                        <p:attrNameLst>
                                          <p:attrName>style.visibility</p:attrName>
                                        </p:attrNameLst>
                                      </p:cBhvr>
                                      <p:to>
                                        <p:strVal val="visible"/>
                                      </p:to>
                                    </p:set>
                                    <p:animEffect transition="in" filter="strips(downRight)">
                                      <p:cBhvr>
                                        <p:cTn id="77" dur="1000"/>
                                        <p:tgtEl>
                                          <p:spTgt spid="2091"/>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2092"/>
                                        </p:tgtEl>
                                        <p:attrNameLst>
                                          <p:attrName>style.visibility</p:attrName>
                                        </p:attrNameLst>
                                      </p:cBhvr>
                                      <p:to>
                                        <p:strVal val="visible"/>
                                      </p:to>
                                    </p:set>
                                    <p:animEffect transition="in" filter="strips(downRight)">
                                      <p:cBhvr>
                                        <p:cTn id="82" dur="1000"/>
                                        <p:tgtEl>
                                          <p:spTgt spid="2092"/>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strips(downRight)">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6" fill="hold" nodeType="clickEffect">
                                  <p:stCondLst>
                                    <p:cond delay="0"/>
                                  </p:stCondLst>
                                  <p:childTnLst>
                                    <p:set>
                                      <p:cBhvr>
                                        <p:cTn id="91" dur="1" fill="hold">
                                          <p:stCondLst>
                                            <p:cond delay="0"/>
                                          </p:stCondLst>
                                        </p:cTn>
                                        <p:tgtEl>
                                          <p:spTgt spid="2090"/>
                                        </p:tgtEl>
                                        <p:attrNameLst>
                                          <p:attrName>style.visibility</p:attrName>
                                        </p:attrNameLst>
                                      </p:cBhvr>
                                      <p:to>
                                        <p:strVal val="visible"/>
                                      </p:to>
                                    </p:set>
                                    <p:animEffect transition="in" filter="strips(downRight)">
                                      <p:cBhvr>
                                        <p:cTn id="92" dur="1000"/>
                                        <p:tgtEl>
                                          <p:spTgt spid="2090"/>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6" fill="hold" nodeType="clickEffect">
                                  <p:stCondLst>
                                    <p:cond delay="0"/>
                                  </p:stCondLst>
                                  <p:childTnLst>
                                    <p:set>
                                      <p:cBhvr>
                                        <p:cTn id="96" dur="1" fill="hold">
                                          <p:stCondLst>
                                            <p:cond delay="0"/>
                                          </p:stCondLst>
                                        </p:cTn>
                                        <p:tgtEl>
                                          <p:spTgt spid="2094"/>
                                        </p:tgtEl>
                                        <p:attrNameLst>
                                          <p:attrName>style.visibility</p:attrName>
                                        </p:attrNameLst>
                                      </p:cBhvr>
                                      <p:to>
                                        <p:strVal val="visible"/>
                                      </p:to>
                                    </p:set>
                                    <p:animEffect transition="in" filter="strips(downRight)">
                                      <p:cBhvr>
                                        <p:cTn id="97" dur="1000"/>
                                        <p:tgtEl>
                                          <p:spTgt spid="2094"/>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6"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strips(downRight)">
                                      <p:cBhvr>
                                        <p:cTn id="102" dur="10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6" fill="hold" nodeType="clickEffect">
                                  <p:stCondLst>
                                    <p:cond delay="0"/>
                                  </p:stCondLst>
                                  <p:childTnLst>
                                    <p:set>
                                      <p:cBhvr>
                                        <p:cTn id="106" dur="1" fill="hold">
                                          <p:stCondLst>
                                            <p:cond delay="0"/>
                                          </p:stCondLst>
                                        </p:cTn>
                                        <p:tgtEl>
                                          <p:spTgt spid="2105"/>
                                        </p:tgtEl>
                                        <p:attrNameLst>
                                          <p:attrName>style.visibility</p:attrName>
                                        </p:attrNameLst>
                                      </p:cBhvr>
                                      <p:to>
                                        <p:strVal val="visible"/>
                                      </p:to>
                                    </p:set>
                                    <p:animEffect transition="in" filter="strips(downRight)">
                                      <p:cBhvr>
                                        <p:cTn id="107" dur="1000"/>
                                        <p:tgtEl>
                                          <p:spTgt spid="2105"/>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6" fill="hold" nodeType="clickEffect">
                                  <p:stCondLst>
                                    <p:cond delay="0"/>
                                  </p:stCondLst>
                                  <p:childTnLst>
                                    <p:set>
                                      <p:cBhvr>
                                        <p:cTn id="111" dur="1" fill="hold">
                                          <p:stCondLst>
                                            <p:cond delay="0"/>
                                          </p:stCondLst>
                                        </p:cTn>
                                        <p:tgtEl>
                                          <p:spTgt spid="2080"/>
                                        </p:tgtEl>
                                        <p:attrNameLst>
                                          <p:attrName>style.visibility</p:attrName>
                                        </p:attrNameLst>
                                      </p:cBhvr>
                                      <p:to>
                                        <p:strVal val="visible"/>
                                      </p:to>
                                    </p:set>
                                    <p:animEffect transition="in" filter="strips(downRight)">
                                      <p:cBhvr>
                                        <p:cTn id="112" dur="1000"/>
                                        <p:tgtEl>
                                          <p:spTgt spid="2080"/>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6" fill="hold" nodeType="clickEffect">
                                  <p:stCondLst>
                                    <p:cond delay="0"/>
                                  </p:stCondLst>
                                  <p:childTnLst>
                                    <p:set>
                                      <p:cBhvr>
                                        <p:cTn id="116" dur="1" fill="hold">
                                          <p:stCondLst>
                                            <p:cond delay="0"/>
                                          </p:stCondLst>
                                        </p:cTn>
                                        <p:tgtEl>
                                          <p:spTgt spid="2106"/>
                                        </p:tgtEl>
                                        <p:attrNameLst>
                                          <p:attrName>style.visibility</p:attrName>
                                        </p:attrNameLst>
                                      </p:cBhvr>
                                      <p:to>
                                        <p:strVal val="visible"/>
                                      </p:to>
                                    </p:set>
                                    <p:animEffect transition="in" filter="strips(downRight)">
                                      <p:cBhvr>
                                        <p:cTn id="117" dur="500"/>
                                        <p:tgtEl>
                                          <p:spTgt spid="2106"/>
                                        </p:tgtEl>
                                      </p:cBhvr>
                                    </p:animEffect>
                                  </p:childTnLst>
                                </p:cTn>
                              </p:par>
                            </p:childTnLst>
                          </p:cTn>
                        </p:par>
                      </p:childTnLst>
                    </p:cTn>
                  </p:par>
                  <p:par>
                    <p:cTn id="118" fill="hold">
                      <p:stCondLst>
                        <p:cond delay="indefinite"/>
                      </p:stCondLst>
                      <p:childTnLst>
                        <p:par>
                          <p:cTn id="119" fill="hold">
                            <p:stCondLst>
                              <p:cond delay="0"/>
                            </p:stCondLst>
                            <p:childTnLst>
                              <p:par>
                                <p:cTn id="120" presetID="18" presetClass="entr" presetSubtype="6"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strips(downRight)">
                                      <p:cBhvr>
                                        <p:cTn id="122" dur="10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18" presetClass="entr" presetSubtype="6" fill="hold" nodeType="clickEffect">
                                  <p:stCondLst>
                                    <p:cond delay="0"/>
                                  </p:stCondLst>
                                  <p:childTnLst>
                                    <p:set>
                                      <p:cBhvr>
                                        <p:cTn id="126" dur="1" fill="hold">
                                          <p:stCondLst>
                                            <p:cond delay="0"/>
                                          </p:stCondLst>
                                        </p:cTn>
                                        <p:tgtEl>
                                          <p:spTgt spid="45085"/>
                                        </p:tgtEl>
                                        <p:attrNameLst>
                                          <p:attrName>style.visibility</p:attrName>
                                        </p:attrNameLst>
                                      </p:cBhvr>
                                      <p:to>
                                        <p:strVal val="visible"/>
                                      </p:to>
                                    </p:set>
                                    <p:animEffect transition="in" filter="strips(downRight)">
                                      <p:cBhvr>
                                        <p:cTn id="127" dur="1000"/>
                                        <p:tgtEl>
                                          <p:spTgt spid="45085"/>
                                        </p:tgtEl>
                                      </p:cBhvr>
                                    </p:animEffect>
                                  </p:childTnLst>
                                </p:cTn>
                              </p:par>
                            </p:childTnLst>
                          </p:cTn>
                        </p:par>
                      </p:childTnLst>
                    </p:cTn>
                  </p:par>
                  <p:par>
                    <p:cTn id="128" fill="hold">
                      <p:stCondLst>
                        <p:cond delay="indefinite"/>
                      </p:stCondLst>
                      <p:childTnLst>
                        <p:par>
                          <p:cTn id="129" fill="hold">
                            <p:stCondLst>
                              <p:cond delay="0"/>
                            </p:stCondLst>
                            <p:childTnLst>
                              <p:par>
                                <p:cTn id="130" presetID="18" presetClass="entr" presetSubtype="6" fill="hold" nodeType="clickEffect">
                                  <p:stCondLst>
                                    <p:cond delay="0"/>
                                  </p:stCondLst>
                                  <p:childTnLst>
                                    <p:set>
                                      <p:cBhvr>
                                        <p:cTn id="131" dur="1" fill="hold">
                                          <p:stCondLst>
                                            <p:cond delay="0"/>
                                          </p:stCondLst>
                                        </p:cTn>
                                        <p:tgtEl>
                                          <p:spTgt spid="2085"/>
                                        </p:tgtEl>
                                        <p:attrNameLst>
                                          <p:attrName>style.visibility</p:attrName>
                                        </p:attrNameLst>
                                      </p:cBhvr>
                                      <p:to>
                                        <p:strVal val="visible"/>
                                      </p:to>
                                    </p:set>
                                    <p:animEffect transition="in" filter="strips(downRight)">
                                      <p:cBhvr>
                                        <p:cTn id="132" dur="1000"/>
                                        <p:tgtEl>
                                          <p:spTgt spid="2085"/>
                                        </p:tgtEl>
                                      </p:cBhvr>
                                    </p:animEffect>
                                  </p:childTnLst>
                                </p:cTn>
                              </p:par>
                            </p:childTnLst>
                          </p:cTn>
                        </p:par>
                      </p:childTnLst>
                    </p:cTn>
                  </p:par>
                  <p:par>
                    <p:cTn id="133" fill="hold">
                      <p:stCondLst>
                        <p:cond delay="indefinite"/>
                      </p:stCondLst>
                      <p:childTnLst>
                        <p:par>
                          <p:cTn id="134" fill="hold">
                            <p:stCondLst>
                              <p:cond delay="0"/>
                            </p:stCondLst>
                            <p:childTnLst>
                              <p:par>
                                <p:cTn id="135" presetID="18" presetClass="entr" presetSubtype="6" fill="hold" nodeType="clickEffect">
                                  <p:stCondLst>
                                    <p:cond delay="0"/>
                                  </p:stCondLst>
                                  <p:childTnLst>
                                    <p:set>
                                      <p:cBhvr>
                                        <p:cTn id="136" dur="1" fill="hold">
                                          <p:stCondLst>
                                            <p:cond delay="0"/>
                                          </p:stCondLst>
                                        </p:cTn>
                                        <p:tgtEl>
                                          <p:spTgt spid="2107"/>
                                        </p:tgtEl>
                                        <p:attrNameLst>
                                          <p:attrName>style.visibility</p:attrName>
                                        </p:attrNameLst>
                                      </p:cBhvr>
                                      <p:to>
                                        <p:strVal val="visible"/>
                                      </p:to>
                                    </p:set>
                                    <p:animEffect transition="in" filter="strips(downRight)">
                                      <p:cBhvr>
                                        <p:cTn id="137" dur="500"/>
                                        <p:tgtEl>
                                          <p:spTgt spid="2107"/>
                                        </p:tgtEl>
                                      </p:cBhvr>
                                    </p:animEffect>
                                  </p:childTnLst>
                                </p:cTn>
                              </p:par>
                            </p:childTnLst>
                          </p:cTn>
                        </p:par>
                      </p:childTnLst>
                    </p:cTn>
                  </p:par>
                  <p:par>
                    <p:cTn id="138" fill="hold">
                      <p:stCondLst>
                        <p:cond delay="indefinite"/>
                      </p:stCondLst>
                      <p:childTnLst>
                        <p:par>
                          <p:cTn id="139" fill="hold">
                            <p:stCondLst>
                              <p:cond delay="0"/>
                            </p:stCondLst>
                            <p:childTnLst>
                              <p:par>
                                <p:cTn id="140" presetID="18" presetClass="entr" presetSubtype="12" fill="hold" nodeType="clickEffect">
                                  <p:stCondLst>
                                    <p:cond delay="0"/>
                                  </p:stCondLst>
                                  <p:childTnLst>
                                    <p:set>
                                      <p:cBhvr>
                                        <p:cTn id="141" dur="1" fill="hold">
                                          <p:stCondLst>
                                            <p:cond delay="0"/>
                                          </p:stCondLst>
                                        </p:cTn>
                                        <p:tgtEl>
                                          <p:spTgt spid="25619"/>
                                        </p:tgtEl>
                                        <p:attrNameLst>
                                          <p:attrName>style.visibility</p:attrName>
                                        </p:attrNameLst>
                                      </p:cBhvr>
                                      <p:to>
                                        <p:strVal val="visible"/>
                                      </p:to>
                                    </p:set>
                                    <p:animEffect transition="in" filter="strips(downLeft)">
                                      <p:cBhvr>
                                        <p:cTn id="142" dur="500"/>
                                        <p:tgtEl>
                                          <p:spTgt spid="25619"/>
                                        </p:tgtEl>
                                      </p:cBhvr>
                                    </p:animEffect>
                                  </p:childTnLst>
                                </p:cTn>
                              </p:par>
                            </p:childTnLst>
                          </p:cTn>
                        </p:par>
                      </p:childTnLst>
                    </p:cTn>
                  </p:par>
                  <p:par>
                    <p:cTn id="143" fill="hold">
                      <p:stCondLst>
                        <p:cond delay="indefinite"/>
                      </p:stCondLst>
                      <p:childTnLst>
                        <p:par>
                          <p:cTn id="144" fill="hold">
                            <p:stCondLst>
                              <p:cond delay="0"/>
                            </p:stCondLst>
                            <p:childTnLst>
                              <p:par>
                                <p:cTn id="145" presetID="18" presetClass="entr" presetSubtype="6" fill="hold" nodeType="clickEffect">
                                  <p:stCondLst>
                                    <p:cond delay="0"/>
                                  </p:stCondLst>
                                  <p:childTnLst>
                                    <p:set>
                                      <p:cBhvr>
                                        <p:cTn id="146" dur="1" fill="hold">
                                          <p:stCondLst>
                                            <p:cond delay="0"/>
                                          </p:stCondLst>
                                        </p:cTn>
                                        <p:tgtEl>
                                          <p:spTgt spid="2086"/>
                                        </p:tgtEl>
                                        <p:attrNameLst>
                                          <p:attrName>style.visibility</p:attrName>
                                        </p:attrNameLst>
                                      </p:cBhvr>
                                      <p:to>
                                        <p:strVal val="visible"/>
                                      </p:to>
                                    </p:set>
                                    <p:animEffect transition="in" filter="strips(downRight)">
                                      <p:cBhvr>
                                        <p:cTn id="147" dur="1000"/>
                                        <p:tgtEl>
                                          <p:spTgt spid="2086"/>
                                        </p:tgtEl>
                                      </p:cBhvr>
                                    </p:animEffect>
                                  </p:childTnLst>
                                </p:cTn>
                              </p:par>
                            </p:childTnLst>
                          </p:cTn>
                        </p:par>
                      </p:childTnLst>
                    </p:cTn>
                  </p:par>
                  <p:par>
                    <p:cTn id="148" fill="hold">
                      <p:stCondLst>
                        <p:cond delay="indefinite"/>
                      </p:stCondLst>
                      <p:childTnLst>
                        <p:par>
                          <p:cTn id="149" fill="hold">
                            <p:stCondLst>
                              <p:cond delay="0"/>
                            </p:stCondLst>
                            <p:childTnLst>
                              <p:par>
                                <p:cTn id="150" presetID="18" presetClass="entr" presetSubtype="12" fill="hold" nodeType="click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strips(downLeft)">
                                      <p:cBhvr>
                                        <p:cTn id="152" dur="1000"/>
                                        <p:tgtEl>
                                          <p:spTgt spid="68"/>
                                        </p:tgtEl>
                                      </p:cBhvr>
                                    </p:animEffect>
                                  </p:childTnLst>
                                </p:cTn>
                              </p:par>
                            </p:childTnLst>
                          </p:cTn>
                        </p:par>
                      </p:childTnLst>
                    </p:cTn>
                  </p:par>
                  <p:par>
                    <p:cTn id="153" fill="hold">
                      <p:stCondLst>
                        <p:cond delay="indefinite"/>
                      </p:stCondLst>
                      <p:childTnLst>
                        <p:par>
                          <p:cTn id="154" fill="hold">
                            <p:stCondLst>
                              <p:cond delay="0"/>
                            </p:stCondLst>
                            <p:childTnLst>
                              <p:par>
                                <p:cTn id="155" presetID="18" presetClass="entr" presetSubtype="6" fill="hold" nodeType="clickEffect">
                                  <p:stCondLst>
                                    <p:cond delay="0"/>
                                  </p:stCondLst>
                                  <p:childTnLst>
                                    <p:set>
                                      <p:cBhvr>
                                        <p:cTn id="156" dur="1" fill="hold">
                                          <p:stCondLst>
                                            <p:cond delay="0"/>
                                          </p:stCondLst>
                                        </p:cTn>
                                        <p:tgtEl>
                                          <p:spTgt spid="2102"/>
                                        </p:tgtEl>
                                        <p:attrNameLst>
                                          <p:attrName>style.visibility</p:attrName>
                                        </p:attrNameLst>
                                      </p:cBhvr>
                                      <p:to>
                                        <p:strVal val="visible"/>
                                      </p:to>
                                    </p:set>
                                    <p:animEffect transition="in" filter="strips(downRight)">
                                      <p:cBhvr>
                                        <p:cTn id="157" dur="1000"/>
                                        <p:tgtEl>
                                          <p:spTgt spid="2102"/>
                                        </p:tgtEl>
                                      </p:cBhvr>
                                    </p:animEffect>
                                  </p:childTnLst>
                                </p:cTn>
                              </p:par>
                            </p:childTnLst>
                          </p:cTn>
                        </p:par>
                      </p:childTnLst>
                    </p:cTn>
                  </p:par>
                  <p:par>
                    <p:cTn id="158" fill="hold">
                      <p:stCondLst>
                        <p:cond delay="indefinite"/>
                      </p:stCondLst>
                      <p:childTnLst>
                        <p:par>
                          <p:cTn id="159" fill="hold">
                            <p:stCondLst>
                              <p:cond delay="0"/>
                            </p:stCondLst>
                            <p:childTnLst>
                              <p:par>
                                <p:cTn id="160" presetID="18" presetClass="entr" presetSubtype="12" fill="hold" nodeType="clickEffect">
                                  <p:stCondLst>
                                    <p:cond delay="0"/>
                                  </p:stCondLst>
                                  <p:childTnLst>
                                    <p:set>
                                      <p:cBhvr>
                                        <p:cTn id="161" dur="1" fill="hold">
                                          <p:stCondLst>
                                            <p:cond delay="0"/>
                                          </p:stCondLst>
                                        </p:cTn>
                                        <p:tgtEl>
                                          <p:spTgt spid="62"/>
                                        </p:tgtEl>
                                        <p:attrNameLst>
                                          <p:attrName>style.visibility</p:attrName>
                                        </p:attrNameLst>
                                      </p:cBhvr>
                                      <p:to>
                                        <p:strVal val="visible"/>
                                      </p:to>
                                    </p:set>
                                    <p:animEffect transition="in" filter="strips(downLeft)">
                                      <p:cBhvr>
                                        <p:cTn id="162" dur="1000"/>
                                        <p:tgtEl>
                                          <p:spTgt spid="62"/>
                                        </p:tgtEl>
                                      </p:cBhvr>
                                    </p:animEffect>
                                  </p:childTnLst>
                                </p:cTn>
                              </p:par>
                            </p:childTnLst>
                          </p:cTn>
                        </p:par>
                      </p:childTnLst>
                    </p:cTn>
                  </p:par>
                  <p:par>
                    <p:cTn id="163" fill="hold">
                      <p:stCondLst>
                        <p:cond delay="indefinite"/>
                      </p:stCondLst>
                      <p:childTnLst>
                        <p:par>
                          <p:cTn id="164" fill="hold">
                            <p:stCondLst>
                              <p:cond delay="0"/>
                            </p:stCondLst>
                            <p:childTnLst>
                              <p:par>
                                <p:cTn id="165" presetID="18" presetClass="entr" presetSubtype="6" fill="hold" nodeType="clickEffect">
                                  <p:stCondLst>
                                    <p:cond delay="0"/>
                                  </p:stCondLst>
                                  <p:childTnLst>
                                    <p:set>
                                      <p:cBhvr>
                                        <p:cTn id="166" dur="1" fill="hold">
                                          <p:stCondLst>
                                            <p:cond delay="0"/>
                                          </p:stCondLst>
                                        </p:cTn>
                                        <p:tgtEl>
                                          <p:spTgt spid="2087"/>
                                        </p:tgtEl>
                                        <p:attrNameLst>
                                          <p:attrName>style.visibility</p:attrName>
                                        </p:attrNameLst>
                                      </p:cBhvr>
                                      <p:to>
                                        <p:strVal val="visible"/>
                                      </p:to>
                                    </p:set>
                                    <p:animEffect transition="in" filter="strips(downRight)">
                                      <p:cBhvr>
                                        <p:cTn id="167" dur="1000"/>
                                        <p:tgtEl>
                                          <p:spTgt spid="2087"/>
                                        </p:tgtEl>
                                      </p:cBhvr>
                                    </p:animEffect>
                                  </p:childTnLst>
                                </p:cTn>
                              </p:par>
                            </p:childTnLst>
                          </p:cTn>
                        </p:par>
                      </p:childTnLst>
                    </p:cTn>
                  </p:par>
                  <p:par>
                    <p:cTn id="168" fill="hold">
                      <p:stCondLst>
                        <p:cond delay="indefinite"/>
                      </p:stCondLst>
                      <p:childTnLst>
                        <p:par>
                          <p:cTn id="169" fill="hold">
                            <p:stCondLst>
                              <p:cond delay="0"/>
                            </p:stCondLst>
                            <p:childTnLst>
                              <p:par>
                                <p:cTn id="170" presetID="18" presetClass="entr" presetSubtype="6" fill="hold" nodeType="clickEffect">
                                  <p:stCondLst>
                                    <p:cond delay="0"/>
                                  </p:stCondLst>
                                  <p:childTnLst>
                                    <p:set>
                                      <p:cBhvr>
                                        <p:cTn id="171" dur="1" fill="hold">
                                          <p:stCondLst>
                                            <p:cond delay="0"/>
                                          </p:stCondLst>
                                        </p:cTn>
                                        <p:tgtEl>
                                          <p:spTgt spid="45081"/>
                                        </p:tgtEl>
                                        <p:attrNameLst>
                                          <p:attrName>style.visibility</p:attrName>
                                        </p:attrNameLst>
                                      </p:cBhvr>
                                      <p:to>
                                        <p:strVal val="visible"/>
                                      </p:to>
                                    </p:set>
                                    <p:animEffect transition="in" filter="strips(downRight)">
                                      <p:cBhvr>
                                        <p:cTn id="172" dur="1000"/>
                                        <p:tgtEl>
                                          <p:spTgt spid="45081"/>
                                        </p:tgtEl>
                                      </p:cBhvr>
                                    </p:animEffect>
                                  </p:childTnLst>
                                </p:cTn>
                              </p:par>
                            </p:childTnLst>
                          </p:cTn>
                        </p:par>
                      </p:childTnLst>
                    </p:cTn>
                  </p:par>
                  <p:par>
                    <p:cTn id="173" fill="hold">
                      <p:stCondLst>
                        <p:cond delay="indefinite"/>
                      </p:stCondLst>
                      <p:childTnLst>
                        <p:par>
                          <p:cTn id="174" fill="hold">
                            <p:stCondLst>
                              <p:cond delay="0"/>
                            </p:stCondLst>
                            <p:childTnLst>
                              <p:par>
                                <p:cTn id="175" presetID="18" presetClass="entr" presetSubtype="6" fill="hold" nodeType="clickEffect">
                                  <p:stCondLst>
                                    <p:cond delay="0"/>
                                  </p:stCondLst>
                                  <p:childTnLst>
                                    <p:set>
                                      <p:cBhvr>
                                        <p:cTn id="176" dur="1" fill="hold">
                                          <p:stCondLst>
                                            <p:cond delay="0"/>
                                          </p:stCondLst>
                                        </p:cTn>
                                        <p:tgtEl>
                                          <p:spTgt spid="2084"/>
                                        </p:tgtEl>
                                        <p:attrNameLst>
                                          <p:attrName>style.visibility</p:attrName>
                                        </p:attrNameLst>
                                      </p:cBhvr>
                                      <p:to>
                                        <p:strVal val="visible"/>
                                      </p:to>
                                    </p:set>
                                    <p:animEffect transition="in" filter="strips(downRight)">
                                      <p:cBhvr>
                                        <p:cTn id="177" dur="1000"/>
                                        <p:tgtEl>
                                          <p:spTgt spid="2084"/>
                                        </p:tgtEl>
                                      </p:cBhvr>
                                    </p:animEffect>
                                  </p:childTnLst>
                                </p:cTn>
                              </p:par>
                            </p:childTnLst>
                          </p:cTn>
                        </p:par>
                      </p:childTnLst>
                    </p:cTn>
                  </p:par>
                  <p:par>
                    <p:cTn id="178" fill="hold">
                      <p:stCondLst>
                        <p:cond delay="indefinite"/>
                      </p:stCondLst>
                      <p:childTnLst>
                        <p:par>
                          <p:cTn id="179" fill="hold">
                            <p:stCondLst>
                              <p:cond delay="0"/>
                            </p:stCondLst>
                            <p:childTnLst>
                              <p:par>
                                <p:cTn id="180" presetID="18" presetClass="entr" presetSubtype="12" fill="hold" nodeType="clickEffect">
                                  <p:stCondLst>
                                    <p:cond delay="0"/>
                                  </p:stCondLst>
                                  <p:childTnLst>
                                    <p:set>
                                      <p:cBhvr>
                                        <p:cTn id="181" dur="1" fill="hold">
                                          <p:stCondLst>
                                            <p:cond delay="0"/>
                                          </p:stCondLst>
                                        </p:cTn>
                                        <p:tgtEl>
                                          <p:spTgt spid="67"/>
                                        </p:tgtEl>
                                        <p:attrNameLst>
                                          <p:attrName>style.visibility</p:attrName>
                                        </p:attrNameLst>
                                      </p:cBhvr>
                                      <p:to>
                                        <p:strVal val="visible"/>
                                      </p:to>
                                    </p:set>
                                    <p:animEffect transition="in" filter="strips(downLeft)">
                                      <p:cBhvr>
                                        <p:cTn id="182" dur="1000"/>
                                        <p:tgtEl>
                                          <p:spTgt spid="67"/>
                                        </p:tgtEl>
                                      </p:cBhvr>
                                    </p:animEffect>
                                  </p:childTnLst>
                                </p:cTn>
                              </p:par>
                            </p:childTnLst>
                          </p:cTn>
                        </p:par>
                      </p:childTnLst>
                    </p:cTn>
                  </p:par>
                  <p:par>
                    <p:cTn id="183" fill="hold">
                      <p:stCondLst>
                        <p:cond delay="indefinite"/>
                      </p:stCondLst>
                      <p:childTnLst>
                        <p:par>
                          <p:cTn id="184" fill="hold">
                            <p:stCondLst>
                              <p:cond delay="0"/>
                            </p:stCondLst>
                            <p:childTnLst>
                              <p:par>
                                <p:cTn id="185" presetID="18" presetClass="entr" presetSubtype="6" fill="hold" nodeType="clickEffect">
                                  <p:stCondLst>
                                    <p:cond delay="0"/>
                                  </p:stCondLst>
                                  <p:childTnLst>
                                    <p:set>
                                      <p:cBhvr>
                                        <p:cTn id="186" dur="1" fill="hold">
                                          <p:stCondLst>
                                            <p:cond delay="0"/>
                                          </p:stCondLst>
                                        </p:cTn>
                                        <p:tgtEl>
                                          <p:spTgt spid="2103"/>
                                        </p:tgtEl>
                                        <p:attrNameLst>
                                          <p:attrName>style.visibility</p:attrName>
                                        </p:attrNameLst>
                                      </p:cBhvr>
                                      <p:to>
                                        <p:strVal val="visible"/>
                                      </p:to>
                                    </p:set>
                                    <p:animEffect transition="in" filter="strips(downRight)">
                                      <p:cBhvr>
                                        <p:cTn id="187" dur="1000"/>
                                        <p:tgtEl>
                                          <p:spTgt spid="2103"/>
                                        </p:tgtEl>
                                      </p:cBhvr>
                                    </p:animEffect>
                                  </p:childTnLst>
                                </p:cTn>
                              </p:par>
                            </p:childTnLst>
                          </p:cTn>
                        </p:par>
                      </p:childTnLst>
                    </p:cTn>
                  </p:par>
                  <p:par>
                    <p:cTn id="188" fill="hold">
                      <p:stCondLst>
                        <p:cond delay="indefinite"/>
                      </p:stCondLst>
                      <p:childTnLst>
                        <p:par>
                          <p:cTn id="189" fill="hold">
                            <p:stCondLst>
                              <p:cond delay="0"/>
                            </p:stCondLst>
                            <p:childTnLst>
                              <p:par>
                                <p:cTn id="190" presetID="18" presetClass="entr" presetSubtype="12" fill="hold" nodeType="clickEffect">
                                  <p:stCondLst>
                                    <p:cond delay="0"/>
                                  </p:stCondLst>
                                  <p:childTnLst>
                                    <p:set>
                                      <p:cBhvr>
                                        <p:cTn id="191" dur="1" fill="hold">
                                          <p:stCondLst>
                                            <p:cond delay="0"/>
                                          </p:stCondLst>
                                        </p:cTn>
                                        <p:tgtEl>
                                          <p:spTgt spid="49"/>
                                        </p:tgtEl>
                                        <p:attrNameLst>
                                          <p:attrName>style.visibility</p:attrName>
                                        </p:attrNameLst>
                                      </p:cBhvr>
                                      <p:to>
                                        <p:strVal val="visible"/>
                                      </p:to>
                                    </p:set>
                                    <p:animEffect transition="in" filter="strips(downLeft)">
                                      <p:cBhvr>
                                        <p:cTn id="192" dur="1000"/>
                                        <p:tgtEl>
                                          <p:spTgt spid="49"/>
                                        </p:tgtEl>
                                      </p:cBhvr>
                                    </p:animEffect>
                                  </p:childTnLst>
                                </p:cTn>
                              </p:par>
                            </p:childTnLst>
                          </p:cTn>
                        </p:par>
                      </p:childTnLst>
                    </p:cTn>
                  </p:par>
                  <p:par>
                    <p:cTn id="193" fill="hold">
                      <p:stCondLst>
                        <p:cond delay="indefinite"/>
                      </p:stCondLst>
                      <p:childTnLst>
                        <p:par>
                          <p:cTn id="194" fill="hold">
                            <p:stCondLst>
                              <p:cond delay="0"/>
                            </p:stCondLst>
                            <p:childTnLst>
                              <p:par>
                                <p:cTn id="195" presetID="18" presetClass="entr" presetSubtype="12" fill="hold" nodeType="clickEffect">
                                  <p:stCondLst>
                                    <p:cond delay="0"/>
                                  </p:stCondLst>
                                  <p:childTnLst>
                                    <p:set>
                                      <p:cBhvr>
                                        <p:cTn id="196" dur="1" fill="hold">
                                          <p:stCondLst>
                                            <p:cond delay="0"/>
                                          </p:stCondLst>
                                        </p:cTn>
                                        <p:tgtEl>
                                          <p:spTgt spid="2082"/>
                                        </p:tgtEl>
                                        <p:attrNameLst>
                                          <p:attrName>style.visibility</p:attrName>
                                        </p:attrNameLst>
                                      </p:cBhvr>
                                      <p:to>
                                        <p:strVal val="visible"/>
                                      </p:to>
                                    </p:set>
                                    <p:animEffect transition="in" filter="strips(downLeft)">
                                      <p:cBhvr>
                                        <p:cTn id="197" dur="500"/>
                                        <p:tgtEl>
                                          <p:spTgt spid="2082"/>
                                        </p:tgtEl>
                                      </p:cBhvr>
                                    </p:animEffect>
                                  </p:childTnLst>
                                </p:cTn>
                              </p:par>
                            </p:childTnLst>
                          </p:cTn>
                        </p:par>
                      </p:childTnLst>
                    </p:cTn>
                  </p:par>
                  <p:par>
                    <p:cTn id="198" fill="hold">
                      <p:stCondLst>
                        <p:cond delay="indefinite"/>
                      </p:stCondLst>
                      <p:childTnLst>
                        <p:par>
                          <p:cTn id="199" fill="hold">
                            <p:stCondLst>
                              <p:cond delay="0"/>
                            </p:stCondLst>
                            <p:childTnLst>
                              <p:par>
                                <p:cTn id="200" presetID="18" presetClass="entr" presetSubtype="6" fill="hold" nodeType="clickEffect">
                                  <p:stCondLst>
                                    <p:cond delay="0"/>
                                  </p:stCondLst>
                                  <p:childTnLst>
                                    <p:set>
                                      <p:cBhvr>
                                        <p:cTn id="201" dur="1" fill="hold">
                                          <p:stCondLst>
                                            <p:cond delay="0"/>
                                          </p:stCondLst>
                                        </p:cTn>
                                        <p:tgtEl>
                                          <p:spTgt spid="2097"/>
                                        </p:tgtEl>
                                        <p:attrNameLst>
                                          <p:attrName>style.visibility</p:attrName>
                                        </p:attrNameLst>
                                      </p:cBhvr>
                                      <p:to>
                                        <p:strVal val="visible"/>
                                      </p:to>
                                    </p:set>
                                    <p:animEffect transition="in" filter="strips(downRight)">
                                      <p:cBhvr>
                                        <p:cTn id="202" dur="1000"/>
                                        <p:tgtEl>
                                          <p:spTgt spid="2097"/>
                                        </p:tgtEl>
                                      </p:cBhvr>
                                    </p:animEffect>
                                  </p:childTnLst>
                                </p:cTn>
                              </p:par>
                            </p:childTnLst>
                          </p:cTn>
                        </p:par>
                      </p:childTnLst>
                    </p:cTn>
                  </p:par>
                  <p:par>
                    <p:cTn id="203" fill="hold">
                      <p:stCondLst>
                        <p:cond delay="indefinite"/>
                      </p:stCondLst>
                      <p:childTnLst>
                        <p:par>
                          <p:cTn id="204" fill="hold">
                            <p:stCondLst>
                              <p:cond delay="0"/>
                            </p:stCondLst>
                            <p:childTnLst>
                              <p:par>
                                <p:cTn id="205" presetID="18" presetClass="entr" presetSubtype="12" fill="hold" nodeType="clickEffect">
                                  <p:stCondLst>
                                    <p:cond delay="0"/>
                                  </p:stCondLst>
                                  <p:childTnLst>
                                    <p:set>
                                      <p:cBhvr>
                                        <p:cTn id="206" dur="1" fill="hold">
                                          <p:stCondLst>
                                            <p:cond delay="0"/>
                                          </p:stCondLst>
                                        </p:cTn>
                                        <p:tgtEl>
                                          <p:spTgt spid="76"/>
                                        </p:tgtEl>
                                        <p:attrNameLst>
                                          <p:attrName>style.visibility</p:attrName>
                                        </p:attrNameLst>
                                      </p:cBhvr>
                                      <p:to>
                                        <p:strVal val="visible"/>
                                      </p:to>
                                    </p:set>
                                    <p:animEffect transition="in" filter="strips(downLeft)">
                                      <p:cBhvr>
                                        <p:cTn id="207" dur="1000"/>
                                        <p:tgtEl>
                                          <p:spTgt spid="76"/>
                                        </p:tgtEl>
                                      </p:cBhvr>
                                    </p:animEffect>
                                  </p:childTnLst>
                                </p:cTn>
                              </p:par>
                            </p:childTnLst>
                          </p:cTn>
                        </p:par>
                      </p:childTnLst>
                    </p:cTn>
                  </p:par>
                  <p:par>
                    <p:cTn id="208" fill="hold">
                      <p:stCondLst>
                        <p:cond delay="indefinite"/>
                      </p:stCondLst>
                      <p:childTnLst>
                        <p:par>
                          <p:cTn id="209" fill="hold">
                            <p:stCondLst>
                              <p:cond delay="0"/>
                            </p:stCondLst>
                            <p:childTnLst>
                              <p:par>
                                <p:cTn id="210" presetID="18" presetClass="entr" presetSubtype="6" fill="hold" nodeType="clickEffect">
                                  <p:stCondLst>
                                    <p:cond delay="0"/>
                                  </p:stCondLst>
                                  <p:childTnLst>
                                    <p:set>
                                      <p:cBhvr>
                                        <p:cTn id="211" dur="1" fill="hold">
                                          <p:stCondLst>
                                            <p:cond delay="0"/>
                                          </p:stCondLst>
                                        </p:cTn>
                                        <p:tgtEl>
                                          <p:spTgt spid="2099"/>
                                        </p:tgtEl>
                                        <p:attrNameLst>
                                          <p:attrName>style.visibility</p:attrName>
                                        </p:attrNameLst>
                                      </p:cBhvr>
                                      <p:to>
                                        <p:strVal val="visible"/>
                                      </p:to>
                                    </p:set>
                                    <p:animEffect transition="in" filter="strips(downRight)">
                                      <p:cBhvr>
                                        <p:cTn id="212" dur="1000"/>
                                        <p:tgtEl>
                                          <p:spTgt spid="2099"/>
                                        </p:tgtEl>
                                      </p:cBhvr>
                                    </p:animEffect>
                                  </p:childTnLst>
                                </p:cTn>
                              </p:par>
                            </p:childTnLst>
                          </p:cTn>
                        </p:par>
                      </p:childTnLst>
                    </p:cTn>
                  </p:par>
                  <p:par>
                    <p:cTn id="213" fill="hold">
                      <p:stCondLst>
                        <p:cond delay="indefinite"/>
                      </p:stCondLst>
                      <p:childTnLst>
                        <p:par>
                          <p:cTn id="214" fill="hold">
                            <p:stCondLst>
                              <p:cond delay="0"/>
                            </p:stCondLst>
                            <p:childTnLst>
                              <p:par>
                                <p:cTn id="215" presetID="18" presetClass="entr" presetSubtype="12" fill="hold" nodeType="clickEffect">
                                  <p:stCondLst>
                                    <p:cond delay="0"/>
                                  </p:stCondLst>
                                  <p:childTnLst>
                                    <p:set>
                                      <p:cBhvr>
                                        <p:cTn id="216" dur="1" fill="hold">
                                          <p:stCondLst>
                                            <p:cond delay="0"/>
                                          </p:stCondLst>
                                        </p:cTn>
                                        <p:tgtEl>
                                          <p:spTgt spid="79"/>
                                        </p:tgtEl>
                                        <p:attrNameLst>
                                          <p:attrName>style.visibility</p:attrName>
                                        </p:attrNameLst>
                                      </p:cBhvr>
                                      <p:to>
                                        <p:strVal val="visible"/>
                                      </p:to>
                                    </p:set>
                                    <p:animEffect transition="in" filter="strips(downLeft)">
                                      <p:cBhvr>
                                        <p:cTn id="217" dur="1000"/>
                                        <p:tgtEl>
                                          <p:spTgt spid="79"/>
                                        </p:tgtEl>
                                      </p:cBhvr>
                                    </p:animEffect>
                                  </p:childTnLst>
                                </p:cTn>
                              </p:par>
                            </p:childTnLst>
                          </p:cTn>
                        </p:par>
                      </p:childTnLst>
                    </p:cTn>
                  </p:par>
                  <p:par>
                    <p:cTn id="218" fill="hold">
                      <p:stCondLst>
                        <p:cond delay="indefinite"/>
                      </p:stCondLst>
                      <p:childTnLst>
                        <p:par>
                          <p:cTn id="219" fill="hold">
                            <p:stCondLst>
                              <p:cond delay="0"/>
                            </p:stCondLst>
                            <p:childTnLst>
                              <p:par>
                                <p:cTn id="220" presetID="18" presetClass="entr" presetSubtype="6" fill="hold" nodeType="clickEffect">
                                  <p:stCondLst>
                                    <p:cond delay="0"/>
                                  </p:stCondLst>
                                  <p:childTnLst>
                                    <p:set>
                                      <p:cBhvr>
                                        <p:cTn id="221" dur="1" fill="hold">
                                          <p:stCondLst>
                                            <p:cond delay="0"/>
                                          </p:stCondLst>
                                        </p:cTn>
                                        <p:tgtEl>
                                          <p:spTgt spid="2104"/>
                                        </p:tgtEl>
                                        <p:attrNameLst>
                                          <p:attrName>style.visibility</p:attrName>
                                        </p:attrNameLst>
                                      </p:cBhvr>
                                      <p:to>
                                        <p:strVal val="visible"/>
                                      </p:to>
                                    </p:set>
                                    <p:animEffect transition="in" filter="strips(downRight)">
                                      <p:cBhvr>
                                        <p:cTn id="222" dur="1000"/>
                                        <p:tgtEl>
                                          <p:spTgt spid="2104"/>
                                        </p:tgtEl>
                                      </p:cBhvr>
                                    </p:animEffect>
                                  </p:childTnLst>
                                </p:cTn>
                              </p:par>
                            </p:childTnLst>
                          </p:cTn>
                        </p:par>
                      </p:childTnLst>
                    </p:cTn>
                  </p:par>
                  <p:par>
                    <p:cTn id="223" fill="hold">
                      <p:stCondLst>
                        <p:cond delay="indefinite"/>
                      </p:stCondLst>
                      <p:childTnLst>
                        <p:par>
                          <p:cTn id="224" fill="hold">
                            <p:stCondLst>
                              <p:cond delay="0"/>
                            </p:stCondLst>
                            <p:childTnLst>
                              <p:par>
                                <p:cTn id="225" presetID="18" presetClass="entr" presetSubtype="12" fill="hold" nodeType="clickEffect">
                                  <p:stCondLst>
                                    <p:cond delay="0"/>
                                  </p:stCondLst>
                                  <p:childTnLst>
                                    <p:set>
                                      <p:cBhvr>
                                        <p:cTn id="226" dur="1" fill="hold">
                                          <p:stCondLst>
                                            <p:cond delay="0"/>
                                          </p:stCondLst>
                                        </p:cTn>
                                        <p:tgtEl>
                                          <p:spTgt spid="2083"/>
                                        </p:tgtEl>
                                        <p:attrNameLst>
                                          <p:attrName>style.visibility</p:attrName>
                                        </p:attrNameLst>
                                      </p:cBhvr>
                                      <p:to>
                                        <p:strVal val="visible"/>
                                      </p:to>
                                    </p:set>
                                    <p:animEffect transition="in" filter="strips(downLeft)">
                                      <p:cBhvr>
                                        <p:cTn id="227" dur="500"/>
                                        <p:tgtEl>
                                          <p:spTgt spid="2083"/>
                                        </p:tgtEl>
                                      </p:cBhvr>
                                    </p:animEffect>
                                  </p:childTnLst>
                                </p:cTn>
                              </p:par>
                            </p:childTnLst>
                          </p:cTn>
                        </p:par>
                      </p:childTnLst>
                    </p:cTn>
                  </p:par>
                  <p:par>
                    <p:cTn id="228" fill="hold">
                      <p:stCondLst>
                        <p:cond delay="indefinite"/>
                      </p:stCondLst>
                      <p:childTnLst>
                        <p:par>
                          <p:cTn id="229" fill="hold">
                            <p:stCondLst>
                              <p:cond delay="0"/>
                            </p:stCondLst>
                            <p:childTnLst>
                              <p:par>
                                <p:cTn id="230" presetID="18" presetClass="entr" presetSubtype="6" fill="hold" nodeType="clickEffect">
                                  <p:stCondLst>
                                    <p:cond delay="0"/>
                                  </p:stCondLst>
                                  <p:childTnLst>
                                    <p:set>
                                      <p:cBhvr>
                                        <p:cTn id="231" dur="1" fill="hold">
                                          <p:stCondLst>
                                            <p:cond delay="0"/>
                                          </p:stCondLst>
                                        </p:cTn>
                                        <p:tgtEl>
                                          <p:spTgt spid="2098"/>
                                        </p:tgtEl>
                                        <p:attrNameLst>
                                          <p:attrName>style.visibility</p:attrName>
                                        </p:attrNameLst>
                                      </p:cBhvr>
                                      <p:to>
                                        <p:strVal val="visible"/>
                                      </p:to>
                                    </p:set>
                                    <p:animEffect transition="in" filter="strips(downRight)">
                                      <p:cBhvr>
                                        <p:cTn id="232" dur="1000"/>
                                        <p:tgtEl>
                                          <p:spTgt spid="2098"/>
                                        </p:tgtEl>
                                      </p:cBhvr>
                                    </p:animEffect>
                                  </p:childTnLst>
                                </p:cTn>
                              </p:par>
                            </p:childTnLst>
                          </p:cTn>
                        </p:par>
                      </p:childTnLst>
                    </p:cTn>
                  </p:par>
                  <p:par>
                    <p:cTn id="233" fill="hold">
                      <p:stCondLst>
                        <p:cond delay="indefinite"/>
                      </p:stCondLst>
                      <p:childTnLst>
                        <p:par>
                          <p:cTn id="234" fill="hold">
                            <p:stCondLst>
                              <p:cond delay="0"/>
                            </p:stCondLst>
                            <p:childTnLst>
                              <p:par>
                                <p:cTn id="235" presetID="18" presetClass="entr" presetSubtype="12" fill="hold" nodeType="clickEffect">
                                  <p:stCondLst>
                                    <p:cond delay="0"/>
                                  </p:stCondLst>
                                  <p:childTnLst>
                                    <p:set>
                                      <p:cBhvr>
                                        <p:cTn id="236" dur="1" fill="hold">
                                          <p:stCondLst>
                                            <p:cond delay="0"/>
                                          </p:stCondLst>
                                        </p:cTn>
                                        <p:tgtEl>
                                          <p:spTgt spid="78"/>
                                        </p:tgtEl>
                                        <p:attrNameLst>
                                          <p:attrName>style.visibility</p:attrName>
                                        </p:attrNameLst>
                                      </p:cBhvr>
                                      <p:to>
                                        <p:strVal val="visible"/>
                                      </p:to>
                                    </p:set>
                                    <p:animEffect transition="in" filter="strips(downLeft)">
                                      <p:cBhvr>
                                        <p:cTn id="237" dur="1000"/>
                                        <p:tgtEl>
                                          <p:spTgt spid="78"/>
                                        </p:tgtEl>
                                      </p:cBhvr>
                                    </p:animEffect>
                                  </p:childTnLst>
                                </p:cTn>
                              </p:par>
                            </p:childTnLst>
                          </p:cTn>
                        </p:par>
                      </p:childTnLst>
                    </p:cTn>
                  </p:par>
                  <p:par>
                    <p:cTn id="238" fill="hold">
                      <p:stCondLst>
                        <p:cond delay="indefinite"/>
                      </p:stCondLst>
                      <p:childTnLst>
                        <p:par>
                          <p:cTn id="239" fill="hold">
                            <p:stCondLst>
                              <p:cond delay="0"/>
                            </p:stCondLst>
                            <p:childTnLst>
                              <p:par>
                                <p:cTn id="240" presetID="18" presetClass="entr" presetSubtype="6" fill="hold" nodeType="clickEffect">
                                  <p:stCondLst>
                                    <p:cond delay="0"/>
                                  </p:stCondLst>
                                  <p:childTnLst>
                                    <p:set>
                                      <p:cBhvr>
                                        <p:cTn id="241" dur="1" fill="hold">
                                          <p:stCondLst>
                                            <p:cond delay="0"/>
                                          </p:stCondLst>
                                        </p:cTn>
                                        <p:tgtEl>
                                          <p:spTgt spid="2100"/>
                                        </p:tgtEl>
                                        <p:attrNameLst>
                                          <p:attrName>style.visibility</p:attrName>
                                        </p:attrNameLst>
                                      </p:cBhvr>
                                      <p:to>
                                        <p:strVal val="visible"/>
                                      </p:to>
                                    </p:set>
                                    <p:animEffect transition="in" filter="strips(downRight)">
                                      <p:cBhvr>
                                        <p:cTn id="242" dur="1000"/>
                                        <p:tgtEl>
                                          <p:spTgt spid="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Explanation of diagram</a:t>
            </a:r>
          </a:p>
        </p:txBody>
      </p:sp>
      <p:sp>
        <p:nvSpPr>
          <p:cNvPr id="3" name="Content Placeholder 2"/>
          <p:cNvSpPr>
            <a:spLocks noGrp="1"/>
          </p:cNvSpPr>
          <p:nvPr>
            <p:ph idx="1"/>
          </p:nvPr>
        </p:nvSpPr>
        <p:spPr>
          <a:xfrm>
            <a:off x="457200" y="785794"/>
            <a:ext cx="8229600" cy="5786478"/>
          </a:xfrm>
        </p:spPr>
        <p:txBody>
          <a:bodyPr>
            <a:noAutofit/>
          </a:bodyPr>
          <a:lstStyle/>
          <a:p>
            <a:pPr marL="360363" indent="-360363" algn="just">
              <a:lnSpc>
                <a:spcPts val="4000"/>
              </a:lnSpc>
              <a:spcBef>
                <a:spcPts val="0"/>
              </a:spcBef>
            </a:pPr>
            <a:r>
              <a:rPr lang="en-IN" sz="2800" dirty="0"/>
              <a:t>FJ/FJ – the factors price ratio in capital rich Japan</a:t>
            </a:r>
          </a:p>
          <a:p>
            <a:pPr marL="360363" indent="-360363" algn="just">
              <a:lnSpc>
                <a:spcPts val="4000"/>
              </a:lnSpc>
              <a:spcBef>
                <a:spcPts val="0"/>
              </a:spcBef>
            </a:pPr>
            <a:r>
              <a:rPr lang="en-IN" sz="2800" dirty="0"/>
              <a:t>FI/FI – the factor price ratio in labour abundant India</a:t>
            </a:r>
          </a:p>
          <a:p>
            <a:pPr marL="360363" indent="-360363" algn="just">
              <a:lnSpc>
                <a:spcPts val="4000"/>
              </a:lnSpc>
              <a:spcBef>
                <a:spcPts val="0"/>
              </a:spcBef>
            </a:pPr>
            <a:r>
              <a:rPr lang="en-IN" sz="2800" dirty="0"/>
              <a:t>PP</a:t>
            </a:r>
            <a:r>
              <a:rPr lang="en-IN" sz="2800" baseline="-25000" dirty="0"/>
              <a:t>1</a:t>
            </a:r>
            <a:r>
              <a:rPr lang="en-IN" sz="2800" dirty="0"/>
              <a:t> – </a:t>
            </a:r>
            <a:r>
              <a:rPr lang="en-IN" sz="2800" dirty="0" err="1"/>
              <a:t>Iso</a:t>
            </a:r>
            <a:r>
              <a:rPr lang="en-IN" sz="2800" dirty="0"/>
              <a:t>-quant for Paddy </a:t>
            </a:r>
          </a:p>
          <a:p>
            <a:pPr marL="360363" indent="-360363" algn="just">
              <a:lnSpc>
                <a:spcPts val="4000"/>
              </a:lnSpc>
              <a:spcBef>
                <a:spcPts val="0"/>
              </a:spcBef>
            </a:pPr>
            <a:r>
              <a:rPr lang="en-IN" sz="2800" dirty="0"/>
              <a:t>CC</a:t>
            </a:r>
            <a:r>
              <a:rPr lang="en-IN" sz="2800" baseline="-25000" dirty="0"/>
              <a:t>1</a:t>
            </a:r>
            <a:r>
              <a:rPr lang="en-IN" sz="2800" dirty="0"/>
              <a:t> – </a:t>
            </a:r>
            <a:r>
              <a:rPr lang="en-IN" sz="2800" dirty="0" err="1"/>
              <a:t>Iso</a:t>
            </a:r>
            <a:r>
              <a:rPr lang="en-IN" sz="2800" dirty="0"/>
              <a:t>-quant for Car</a:t>
            </a:r>
          </a:p>
          <a:p>
            <a:pPr marL="360363" indent="-360363" algn="just">
              <a:lnSpc>
                <a:spcPts val="4000"/>
              </a:lnSpc>
              <a:spcBef>
                <a:spcPts val="0"/>
              </a:spcBef>
            </a:pPr>
            <a:r>
              <a:rPr lang="en-IN" sz="2800" dirty="0"/>
              <a:t>Paddy – labour intensive product </a:t>
            </a:r>
          </a:p>
          <a:p>
            <a:pPr marL="360363" indent="-360363" algn="just">
              <a:lnSpc>
                <a:spcPts val="4000"/>
              </a:lnSpc>
              <a:spcBef>
                <a:spcPts val="0"/>
              </a:spcBef>
            </a:pPr>
            <a:r>
              <a:rPr lang="en-IN" sz="2800" dirty="0"/>
              <a:t>Car – capital intensive 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SEMESTER VI</a:t>
            </a:r>
          </a:p>
        </p:txBody>
      </p:sp>
      <p:sp>
        <p:nvSpPr>
          <p:cNvPr id="3" name="Content Placeholder 2"/>
          <p:cNvSpPr>
            <a:spLocks noGrp="1"/>
          </p:cNvSpPr>
          <p:nvPr>
            <p:ph idx="1"/>
          </p:nvPr>
        </p:nvSpPr>
        <p:spPr/>
        <p:txBody>
          <a:bodyPr>
            <a:normAutofit/>
          </a:bodyPr>
          <a:lstStyle/>
          <a:p>
            <a:pPr>
              <a:buNone/>
            </a:pPr>
            <a:r>
              <a:rPr lang="en-IN" b="1" dirty="0"/>
              <a:t>Module I – International Trade </a:t>
            </a:r>
            <a:endParaRPr lang="en-IN" dirty="0"/>
          </a:p>
          <a:p>
            <a:pPr marL="514350" indent="-514350" algn="just">
              <a:buFont typeface="+mj-lt"/>
              <a:buAutoNum type="arabicPeriod"/>
            </a:pPr>
            <a:r>
              <a:rPr lang="en-IN" dirty="0"/>
              <a:t>Theories of International Trade: Comparative Cost Theory</a:t>
            </a:r>
          </a:p>
          <a:p>
            <a:pPr marL="514350" indent="-514350" algn="just">
              <a:buFont typeface="+mj-lt"/>
              <a:buAutoNum type="arabicPeriod"/>
            </a:pPr>
            <a:r>
              <a:rPr lang="en-IN" dirty="0" err="1"/>
              <a:t>Heckscher</a:t>
            </a:r>
            <a:r>
              <a:rPr lang="en-IN" dirty="0"/>
              <a:t> Ohlin Theory</a:t>
            </a:r>
          </a:p>
          <a:p>
            <a:pPr marL="514350" indent="-514350" algn="just">
              <a:buFont typeface="+mj-lt"/>
              <a:buAutoNum type="arabicPeriod"/>
            </a:pPr>
            <a:r>
              <a:rPr lang="en-IN" dirty="0"/>
              <a:t>Terms of Trade: Meaning &amp; Types </a:t>
            </a:r>
          </a:p>
          <a:p>
            <a:pPr marL="514350" indent="-514350" algn="just">
              <a:buFont typeface="+mj-lt"/>
              <a:buAutoNum type="arabicPeriod"/>
            </a:pPr>
            <a:r>
              <a:rPr lang="en-IN" dirty="0"/>
              <a:t>Gains from Trade (with Offer Curves)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Explanation of diagram</a:t>
            </a:r>
          </a:p>
        </p:txBody>
      </p:sp>
      <p:sp>
        <p:nvSpPr>
          <p:cNvPr id="3" name="Content Placeholder 2"/>
          <p:cNvSpPr>
            <a:spLocks noGrp="1"/>
          </p:cNvSpPr>
          <p:nvPr>
            <p:ph idx="1"/>
          </p:nvPr>
        </p:nvSpPr>
        <p:spPr>
          <a:xfrm>
            <a:off x="457200" y="785794"/>
            <a:ext cx="8229600" cy="5786478"/>
          </a:xfrm>
        </p:spPr>
        <p:txBody>
          <a:bodyPr>
            <a:noAutofit/>
          </a:bodyPr>
          <a:lstStyle/>
          <a:p>
            <a:pPr marL="0" indent="0" algn="just">
              <a:lnSpc>
                <a:spcPts val="3600"/>
              </a:lnSpc>
              <a:spcBef>
                <a:spcPts val="0"/>
              </a:spcBef>
              <a:buNone/>
            </a:pPr>
            <a:r>
              <a:rPr lang="en-IN" sz="2800" b="1" dirty="0"/>
              <a:t>Japan:</a:t>
            </a:r>
            <a:r>
              <a:rPr lang="en-IN" sz="2800" dirty="0"/>
              <a:t> </a:t>
            </a:r>
          </a:p>
          <a:p>
            <a:pPr marL="360363" indent="-360363" algn="just">
              <a:lnSpc>
                <a:spcPts val="3600"/>
              </a:lnSpc>
              <a:spcBef>
                <a:spcPts val="0"/>
              </a:spcBef>
            </a:pPr>
            <a:r>
              <a:rPr lang="en-IN" sz="2800" dirty="0"/>
              <a:t>The cost of producing a capital intensive product Car in capital rich country Japan is OB of capital and OS of labour. </a:t>
            </a:r>
          </a:p>
          <a:p>
            <a:pPr marL="360363" indent="-360363" algn="just">
              <a:lnSpc>
                <a:spcPts val="3600"/>
              </a:lnSpc>
              <a:spcBef>
                <a:spcPts val="0"/>
              </a:spcBef>
            </a:pPr>
            <a:r>
              <a:rPr lang="en-IN" sz="2800" dirty="0"/>
              <a:t>The tangency between CC</a:t>
            </a:r>
            <a:r>
              <a:rPr lang="en-IN" sz="2800" baseline="-25000" dirty="0"/>
              <a:t>1</a:t>
            </a:r>
            <a:r>
              <a:rPr lang="en-IN" sz="2800" dirty="0"/>
              <a:t> and FJ at point A indicates the same. </a:t>
            </a:r>
          </a:p>
          <a:p>
            <a:pPr marL="360363" indent="-360363" algn="just">
              <a:lnSpc>
                <a:spcPts val="3600"/>
              </a:lnSpc>
              <a:spcBef>
                <a:spcPts val="0"/>
              </a:spcBef>
            </a:pPr>
            <a:r>
              <a:rPr lang="en-IN" sz="2800" dirty="0"/>
              <a:t>Japan requires more labour i.e. OT but the same amount of capital OB for producing Paddy. </a:t>
            </a:r>
          </a:p>
          <a:p>
            <a:pPr marL="360363" indent="-360363" algn="just">
              <a:lnSpc>
                <a:spcPts val="3600"/>
              </a:lnSpc>
              <a:spcBef>
                <a:spcPts val="0"/>
              </a:spcBef>
            </a:pPr>
            <a:r>
              <a:rPr lang="en-IN" sz="2800" dirty="0"/>
              <a:t>This can be seen from the tangency at point D between PP</a:t>
            </a:r>
            <a:r>
              <a:rPr lang="en-IN" sz="2800" baseline="-25000" dirty="0"/>
              <a:t>1</a:t>
            </a:r>
            <a:r>
              <a:rPr lang="en-IN" sz="2800" dirty="0"/>
              <a:t> and FJ. </a:t>
            </a:r>
          </a:p>
          <a:p>
            <a:pPr marL="360363" indent="-360363" algn="just">
              <a:lnSpc>
                <a:spcPts val="3600"/>
              </a:lnSpc>
              <a:spcBef>
                <a:spcPts val="0"/>
              </a:spcBef>
            </a:pPr>
            <a:r>
              <a:rPr lang="en-IN" sz="2800" dirty="0"/>
              <a:t>Thus in Japan Car is more cheaply than Paddy.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642942"/>
          </a:xfrm>
        </p:spPr>
        <p:txBody>
          <a:bodyPr>
            <a:normAutofit fontScale="90000"/>
          </a:bodyPr>
          <a:lstStyle/>
          <a:p>
            <a:r>
              <a:rPr lang="en-IN" b="1" dirty="0">
                <a:ea typeface="Tahoma" pitchFamily="34" charset="0"/>
                <a:cs typeface="Tahoma" pitchFamily="34" charset="0"/>
              </a:rPr>
              <a:t>Explanation of diagram</a:t>
            </a:r>
          </a:p>
        </p:txBody>
      </p:sp>
      <p:sp>
        <p:nvSpPr>
          <p:cNvPr id="3" name="Content Placeholder 2"/>
          <p:cNvSpPr>
            <a:spLocks noGrp="1"/>
          </p:cNvSpPr>
          <p:nvPr>
            <p:ph idx="1"/>
          </p:nvPr>
        </p:nvSpPr>
        <p:spPr>
          <a:xfrm>
            <a:off x="457200" y="785794"/>
            <a:ext cx="8229600" cy="5786478"/>
          </a:xfrm>
        </p:spPr>
        <p:txBody>
          <a:bodyPr>
            <a:noAutofit/>
          </a:bodyPr>
          <a:lstStyle/>
          <a:p>
            <a:pPr marL="0" indent="0" algn="just">
              <a:lnSpc>
                <a:spcPts val="3400"/>
              </a:lnSpc>
              <a:spcBef>
                <a:spcPts val="0"/>
              </a:spcBef>
              <a:buNone/>
            </a:pPr>
            <a:r>
              <a:rPr lang="en-IN" sz="2800" b="1" dirty="0"/>
              <a:t>India: </a:t>
            </a:r>
          </a:p>
          <a:p>
            <a:pPr marL="360363" indent="-360363" algn="just">
              <a:lnSpc>
                <a:spcPts val="3400"/>
              </a:lnSpc>
              <a:spcBef>
                <a:spcPts val="0"/>
              </a:spcBef>
            </a:pPr>
            <a:r>
              <a:rPr lang="en-IN" sz="2800" dirty="0"/>
              <a:t>India uses OP capital and ON labour for producing Cars while it requires only OR capital and the same amount of labour ON for producing Paddy. </a:t>
            </a:r>
          </a:p>
          <a:p>
            <a:pPr marL="360363" indent="-360363" algn="just">
              <a:lnSpc>
                <a:spcPts val="3400"/>
              </a:lnSpc>
              <a:spcBef>
                <a:spcPts val="0"/>
              </a:spcBef>
            </a:pPr>
            <a:r>
              <a:rPr lang="en-IN" sz="2800" dirty="0"/>
              <a:t>Thus, India can produce Paddy more cheaply than Cars.</a:t>
            </a:r>
          </a:p>
          <a:p>
            <a:pPr marL="0" indent="0" algn="just">
              <a:lnSpc>
                <a:spcPts val="3400"/>
              </a:lnSpc>
              <a:spcBef>
                <a:spcPts val="0"/>
              </a:spcBef>
              <a:buNone/>
            </a:pPr>
            <a:r>
              <a:rPr lang="en-IN" sz="2800" dirty="0"/>
              <a:t>The above figure explain the </a:t>
            </a:r>
            <a:r>
              <a:rPr lang="en-IN" sz="2800" dirty="0" err="1"/>
              <a:t>Heckscher</a:t>
            </a:r>
            <a:r>
              <a:rPr lang="en-IN" sz="2800" dirty="0"/>
              <a:t>-Ohlin arguments that the capital rich country has a greater advantage in producing capital intensive commodity, while the labour rich country will gain by producing the labour intensive commodity. </a:t>
            </a:r>
          </a:p>
          <a:p>
            <a:pPr marL="0" indent="0" algn="just">
              <a:lnSpc>
                <a:spcPts val="3400"/>
              </a:lnSpc>
              <a:spcBef>
                <a:spcPts val="0"/>
              </a:spcBef>
              <a:buNone/>
            </a:pPr>
            <a:r>
              <a:rPr lang="en-IN" sz="2800" dirty="0"/>
              <a:t>Hence, the international specialisation is determined by relative factor endowments.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642942"/>
          </a:xfrm>
        </p:spPr>
        <p:txBody>
          <a:bodyPr>
            <a:normAutofit fontScale="90000"/>
          </a:bodyPr>
          <a:lstStyle/>
          <a:p>
            <a:r>
              <a:rPr lang="en-IN" b="1" dirty="0">
                <a:ea typeface="Tahoma" pitchFamily="34" charset="0"/>
                <a:cs typeface="Tahoma" pitchFamily="34" charset="0"/>
              </a:rPr>
              <a:t>Two criteria of Factor Abundance </a:t>
            </a:r>
          </a:p>
        </p:txBody>
      </p:sp>
      <p:sp>
        <p:nvSpPr>
          <p:cNvPr id="3" name="Content Placeholder 2"/>
          <p:cNvSpPr>
            <a:spLocks noGrp="1"/>
          </p:cNvSpPr>
          <p:nvPr>
            <p:ph idx="1"/>
          </p:nvPr>
        </p:nvSpPr>
        <p:spPr>
          <a:xfrm>
            <a:off x="457200" y="785794"/>
            <a:ext cx="8229600" cy="5786478"/>
          </a:xfrm>
        </p:spPr>
        <p:txBody>
          <a:bodyPr>
            <a:noAutofit/>
          </a:bodyPr>
          <a:lstStyle/>
          <a:p>
            <a:pPr lvl="0" algn="just"/>
            <a:r>
              <a:rPr lang="en-US" sz="2800" b="1" u="sng" dirty="0"/>
              <a:t>Physical Criteria</a:t>
            </a:r>
            <a:r>
              <a:rPr lang="en-US" sz="2800" b="1" dirty="0"/>
              <a:t>:</a:t>
            </a:r>
            <a:r>
              <a:rPr lang="en-US" sz="2800" dirty="0"/>
              <a:t> A country said to be capital abundant or labour scarce when the ratio of physical quantity of K to L is greater than that in another.</a:t>
            </a:r>
            <a:endParaRPr lang="en-IN" sz="2800" dirty="0"/>
          </a:p>
          <a:p>
            <a:pPr algn="just">
              <a:buNone/>
            </a:pPr>
            <a:r>
              <a:rPr lang="en-US" sz="2800" dirty="0"/>
              <a:t>	Symbolically, K</a:t>
            </a:r>
            <a:r>
              <a:rPr lang="en-US" sz="2800" baseline="-25000" dirty="0"/>
              <a:t>J</a:t>
            </a:r>
            <a:r>
              <a:rPr lang="en-US" sz="2800" dirty="0"/>
              <a:t>/L</a:t>
            </a:r>
            <a:r>
              <a:rPr lang="en-US" sz="2800" baseline="-25000" dirty="0"/>
              <a:t>J</a:t>
            </a:r>
            <a:r>
              <a:rPr lang="en-US" sz="2800" dirty="0"/>
              <a:t> &gt; K</a:t>
            </a:r>
            <a:r>
              <a:rPr lang="en-US" sz="2800" baseline="-25000" dirty="0"/>
              <a:t>I</a:t>
            </a:r>
            <a:r>
              <a:rPr lang="en-US" sz="2800" dirty="0"/>
              <a:t>/L</a:t>
            </a:r>
            <a:r>
              <a:rPr lang="en-US" sz="2800" baseline="-25000" dirty="0"/>
              <a:t>I</a:t>
            </a:r>
            <a:endParaRPr lang="en-IN" sz="2800" dirty="0"/>
          </a:p>
          <a:p>
            <a:pPr algn="just"/>
            <a:r>
              <a:rPr lang="en-US" sz="2800" dirty="0"/>
              <a:t> </a:t>
            </a:r>
            <a:r>
              <a:rPr lang="en-US" sz="2800" b="1" u="sng" dirty="0"/>
              <a:t>Price Criteria</a:t>
            </a:r>
            <a:r>
              <a:rPr lang="en-US" sz="2800" b="1" dirty="0"/>
              <a:t>:</a:t>
            </a:r>
            <a:r>
              <a:rPr lang="en-US" sz="2800" dirty="0"/>
              <a:t> Alternatively the comparison between the </a:t>
            </a:r>
            <a:r>
              <a:rPr lang="en-US" sz="2800"/>
              <a:t>ratio of prices </a:t>
            </a:r>
            <a:r>
              <a:rPr lang="en-US" sz="2800" dirty="0"/>
              <a:t>of the two factors interest (capital) and wages (labour) in the two countries can be indicated as follows:</a:t>
            </a:r>
            <a:endParaRPr lang="en-IN" sz="2800" dirty="0"/>
          </a:p>
          <a:p>
            <a:pPr algn="just"/>
            <a:r>
              <a:rPr lang="en-US" sz="2800" dirty="0"/>
              <a:t>	</a:t>
            </a:r>
            <a:r>
              <a:rPr lang="en-US" sz="2800" dirty="0" err="1"/>
              <a:t>i</a:t>
            </a:r>
            <a:r>
              <a:rPr lang="en-US" sz="2800" baseline="-25000" dirty="0" err="1"/>
              <a:t>J</a:t>
            </a:r>
            <a:r>
              <a:rPr lang="en-US" sz="2800" dirty="0"/>
              <a:t>/</a:t>
            </a:r>
            <a:r>
              <a:rPr lang="en-US" sz="2800" dirty="0" err="1"/>
              <a:t>w</a:t>
            </a:r>
            <a:r>
              <a:rPr lang="en-US" sz="2800" baseline="-25000" dirty="0" err="1"/>
              <a:t>J</a:t>
            </a:r>
            <a:r>
              <a:rPr lang="en-US" sz="2800" dirty="0"/>
              <a:t> &lt; </a:t>
            </a:r>
            <a:r>
              <a:rPr lang="en-US" sz="2800" dirty="0" err="1"/>
              <a:t>i</a:t>
            </a:r>
            <a:r>
              <a:rPr lang="en-US" sz="2800" baseline="-25000" dirty="0" err="1"/>
              <a:t>I</a:t>
            </a:r>
            <a:r>
              <a:rPr lang="en-US" sz="2800" dirty="0"/>
              <a:t>/</a:t>
            </a:r>
            <a:r>
              <a:rPr lang="en-US" sz="2800" dirty="0" err="1"/>
              <a:t>w</a:t>
            </a:r>
            <a:r>
              <a:rPr lang="en-US" sz="2800" baseline="-25000" dirty="0" err="1"/>
              <a:t>I</a:t>
            </a:r>
            <a:endParaRPr lang="en-IN" sz="2800" baseline="-25000" dirty="0"/>
          </a:p>
          <a:p>
            <a:pPr algn="just">
              <a:buNone/>
            </a:pPr>
            <a:r>
              <a:rPr lang="en-US" sz="2800" dirty="0"/>
              <a:t>Where </a:t>
            </a:r>
            <a:r>
              <a:rPr lang="en-US" sz="2800" dirty="0" err="1"/>
              <a:t>i</a:t>
            </a:r>
            <a:r>
              <a:rPr lang="en-US" sz="2800" dirty="0"/>
              <a:t> = interest</a:t>
            </a:r>
            <a:endParaRPr lang="en-IN" sz="2800" dirty="0"/>
          </a:p>
          <a:p>
            <a:pPr algn="just">
              <a:buNone/>
            </a:pPr>
            <a:r>
              <a:rPr lang="en-US" sz="2800" dirty="0"/>
              <a:t>            w = wages</a:t>
            </a:r>
            <a:endParaRPr lang="en-IN" sz="2800"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FB94C72-61E9-4BB2-9494-53A31C1283D4}"/>
                  </a:ext>
                </a:extLst>
              </p14:cNvPr>
              <p14:cNvContentPartPr/>
              <p14:nvPr/>
            </p14:nvContentPartPr>
            <p14:xfrm>
              <a:off x="1073520" y="0"/>
              <a:ext cx="7903440" cy="4568400"/>
            </p14:xfrm>
          </p:contentPart>
        </mc:Choice>
        <mc:Fallback>
          <p:pic>
            <p:nvPicPr>
              <p:cNvPr id="4" name="Ink 3">
                <a:extLst>
                  <a:ext uri="{FF2B5EF4-FFF2-40B4-BE49-F238E27FC236}">
                    <a16:creationId xmlns:a16="http://schemas.microsoft.com/office/drawing/2014/main" id="{7FB94C72-61E9-4BB2-9494-53A31C1283D4}"/>
                  </a:ext>
                </a:extLst>
              </p:cNvPr>
              <p:cNvPicPr/>
              <p:nvPr/>
            </p:nvPicPr>
            <p:blipFill>
              <a:blip r:embed="rId3"/>
              <a:stretch>
                <a:fillRect/>
              </a:stretch>
            </p:blipFill>
            <p:spPr>
              <a:xfrm>
                <a:off x="1064160" y="-9360"/>
                <a:ext cx="7922160" cy="4587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Criticism of the Theory</a:t>
            </a:r>
          </a:p>
        </p:txBody>
      </p:sp>
      <p:sp>
        <p:nvSpPr>
          <p:cNvPr id="3" name="Content Placeholder 2"/>
          <p:cNvSpPr>
            <a:spLocks noGrp="1"/>
          </p:cNvSpPr>
          <p:nvPr>
            <p:ph idx="1"/>
          </p:nvPr>
        </p:nvSpPr>
        <p:spPr>
          <a:xfrm>
            <a:off x="457200" y="785794"/>
            <a:ext cx="8229600" cy="5786478"/>
          </a:xfrm>
        </p:spPr>
        <p:txBody>
          <a:bodyPr>
            <a:noAutofit/>
          </a:bodyPr>
          <a:lstStyle/>
          <a:p>
            <a:pPr marL="514350" indent="-514350" algn="just">
              <a:lnSpc>
                <a:spcPts val="3400"/>
              </a:lnSpc>
              <a:spcBef>
                <a:spcPts val="0"/>
              </a:spcBef>
              <a:buFont typeface="+mj-lt"/>
              <a:buAutoNum type="arabicPeriod"/>
            </a:pPr>
            <a:r>
              <a:rPr lang="en-IN" sz="2800" b="1" dirty="0"/>
              <a:t>Unrealistic assumptions:</a:t>
            </a:r>
            <a:r>
              <a:rPr lang="en-IN" sz="2800" dirty="0"/>
              <a:t> Although the H-O theory intended to provide a better explanation of international trade by analysing its causes yet, like the Ricardian theory it is based on many unrealistic assumptions – 2 country – 2 commodity model, perfect competition, no transport cost etc.</a:t>
            </a:r>
          </a:p>
          <a:p>
            <a:pPr marL="514350" indent="-514350" algn="just">
              <a:lnSpc>
                <a:spcPts val="3400"/>
              </a:lnSpc>
              <a:spcBef>
                <a:spcPts val="0"/>
              </a:spcBef>
              <a:buFont typeface="+mj-lt"/>
              <a:buAutoNum type="arabicPeriod"/>
            </a:pPr>
            <a:r>
              <a:rPr lang="en-IN" sz="2800" b="1" dirty="0"/>
              <a:t>Static in nature:</a:t>
            </a:r>
            <a:r>
              <a:rPr lang="en-IN" sz="2800" dirty="0"/>
              <a:t> The theory assumes that there is no change in production function thereby indicating a static nature.</a:t>
            </a:r>
          </a:p>
          <a:p>
            <a:pPr marL="514350" indent="-514350" algn="just">
              <a:lnSpc>
                <a:spcPts val="3400"/>
              </a:lnSpc>
              <a:spcBef>
                <a:spcPts val="0"/>
              </a:spcBef>
              <a:buFont typeface="+mj-lt"/>
              <a:buAutoNum type="arabicPeriod"/>
            </a:pPr>
            <a:r>
              <a:rPr lang="en-IN" sz="2800" b="1" dirty="0"/>
              <a:t>Demand conditions neglected:</a:t>
            </a:r>
            <a:r>
              <a:rPr lang="en-IN" sz="2800" dirty="0"/>
              <a:t> According to the theory it is only the supply factor that determines production. In reality demand also plays a major role in deciding what is to be produced.</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FCAB91C-291D-4F1E-8E88-055774BA86A8}"/>
                  </a:ext>
                </a:extLst>
              </p14:cNvPr>
              <p14:cNvContentPartPr/>
              <p14:nvPr/>
            </p14:nvContentPartPr>
            <p14:xfrm>
              <a:off x="1086120" y="1189440"/>
              <a:ext cx="7307640" cy="5295240"/>
            </p14:xfrm>
          </p:contentPart>
        </mc:Choice>
        <mc:Fallback>
          <p:pic>
            <p:nvPicPr>
              <p:cNvPr id="4" name="Ink 3">
                <a:extLst>
                  <a:ext uri="{FF2B5EF4-FFF2-40B4-BE49-F238E27FC236}">
                    <a16:creationId xmlns:a16="http://schemas.microsoft.com/office/drawing/2014/main" id="{6FCAB91C-291D-4F1E-8E88-055774BA86A8}"/>
                  </a:ext>
                </a:extLst>
              </p:cNvPr>
              <p:cNvPicPr/>
              <p:nvPr/>
            </p:nvPicPr>
            <p:blipFill>
              <a:blip r:embed="rId3"/>
              <a:stretch>
                <a:fillRect/>
              </a:stretch>
            </p:blipFill>
            <p:spPr>
              <a:xfrm>
                <a:off x="1076760" y="1180080"/>
                <a:ext cx="7326360" cy="5313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Criticism of the Theory</a:t>
            </a:r>
          </a:p>
        </p:txBody>
      </p:sp>
      <p:sp>
        <p:nvSpPr>
          <p:cNvPr id="3" name="Content Placeholder 2"/>
          <p:cNvSpPr>
            <a:spLocks noGrp="1"/>
          </p:cNvSpPr>
          <p:nvPr>
            <p:ph idx="1"/>
          </p:nvPr>
        </p:nvSpPr>
        <p:spPr>
          <a:xfrm>
            <a:off x="457200" y="785794"/>
            <a:ext cx="8229600" cy="5786478"/>
          </a:xfrm>
        </p:spPr>
        <p:txBody>
          <a:bodyPr>
            <a:noAutofit/>
          </a:bodyPr>
          <a:lstStyle/>
          <a:p>
            <a:pPr marL="514350" indent="-514350" algn="just">
              <a:lnSpc>
                <a:spcPts val="3400"/>
              </a:lnSpc>
              <a:spcBef>
                <a:spcPts val="0"/>
              </a:spcBef>
              <a:buFont typeface="+mj-lt"/>
              <a:buAutoNum type="arabicPeriod" startAt="4"/>
            </a:pPr>
            <a:r>
              <a:rPr lang="en-IN" sz="2800" b="1" dirty="0"/>
              <a:t>Leontief’s Paradox:</a:t>
            </a:r>
            <a:r>
              <a:rPr lang="en-IN" sz="2800" dirty="0"/>
              <a:t> an empirical survey conducted by W.W. Leontief shows that a country likes U.S.A. was importing capital intensive products like cars and exporting labour intensive product like wheat. This observation came to be called as Leontief’s paradox.</a:t>
            </a:r>
          </a:p>
          <a:p>
            <a:pPr marL="514350" indent="-514350" algn="just">
              <a:lnSpc>
                <a:spcPts val="3400"/>
              </a:lnSpc>
              <a:spcBef>
                <a:spcPts val="0"/>
              </a:spcBef>
              <a:buFont typeface="+mj-lt"/>
              <a:buAutoNum type="arabicPeriod" startAt="4"/>
            </a:pPr>
            <a:r>
              <a:rPr lang="en-IN" sz="2800" b="1" dirty="0"/>
              <a:t>Other factors neglected:</a:t>
            </a:r>
            <a:r>
              <a:rPr lang="en-IN" sz="2800" dirty="0"/>
              <a:t> The theory considers only 2 factors, labour and capital. Others aspects such as technology, natural factors, different qualities of labour etc. are ignored.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Criticism of the Theory</a:t>
            </a:r>
          </a:p>
        </p:txBody>
      </p:sp>
      <p:sp>
        <p:nvSpPr>
          <p:cNvPr id="3" name="Content Placeholder 2"/>
          <p:cNvSpPr>
            <a:spLocks noGrp="1"/>
          </p:cNvSpPr>
          <p:nvPr>
            <p:ph idx="1"/>
          </p:nvPr>
        </p:nvSpPr>
        <p:spPr>
          <a:xfrm>
            <a:off x="457200" y="785794"/>
            <a:ext cx="8229600" cy="5786478"/>
          </a:xfrm>
        </p:spPr>
        <p:txBody>
          <a:bodyPr>
            <a:noAutofit/>
          </a:bodyPr>
          <a:lstStyle/>
          <a:p>
            <a:pPr marL="514350" indent="-514350" algn="just">
              <a:lnSpc>
                <a:spcPts val="3400"/>
              </a:lnSpc>
              <a:spcBef>
                <a:spcPts val="0"/>
              </a:spcBef>
              <a:buFont typeface="+mj-lt"/>
              <a:buAutoNum type="arabicPeriod" startAt="6"/>
            </a:pPr>
            <a:r>
              <a:rPr lang="en-IN" sz="2800" b="1" dirty="0"/>
              <a:t>Commodity prices neglected:</a:t>
            </a:r>
            <a:r>
              <a:rPr lang="en-IN" sz="2800" dirty="0"/>
              <a:t> According to the theory commodity prices depend on factor prices. Therefore the cause of international trade is difference in factor prices. Critics however point out that the demand for a factor is derived demand and not the other way 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Terms of Trade: Meaning and Types </a:t>
            </a:r>
          </a:p>
        </p:txBody>
      </p:sp>
      <p:sp>
        <p:nvSpPr>
          <p:cNvPr id="3" name="Content Placeholder 2"/>
          <p:cNvSpPr>
            <a:spLocks noGrp="1"/>
          </p:cNvSpPr>
          <p:nvPr>
            <p:ph idx="1"/>
          </p:nvPr>
        </p:nvSpPr>
        <p:spPr>
          <a:xfrm>
            <a:off x="457200" y="1000108"/>
            <a:ext cx="8229600" cy="5572164"/>
          </a:xfrm>
        </p:spPr>
        <p:txBody>
          <a:bodyPr>
            <a:noAutofit/>
          </a:bodyPr>
          <a:lstStyle/>
          <a:p>
            <a:pPr marL="0" indent="0" algn="just">
              <a:lnSpc>
                <a:spcPts val="3400"/>
              </a:lnSpc>
              <a:spcBef>
                <a:spcPts val="0"/>
              </a:spcBef>
              <a:buNone/>
            </a:pPr>
            <a:r>
              <a:rPr lang="en-IN" sz="2800" dirty="0"/>
              <a:t>The terms of trade refer “</a:t>
            </a:r>
            <a:r>
              <a:rPr lang="en-IN" sz="2800" i="1" dirty="0"/>
              <a:t>to the rate at which the goods of one country exchange for the goods of another country.”</a:t>
            </a:r>
          </a:p>
          <a:p>
            <a:pPr marL="0" indent="0" algn="just">
              <a:lnSpc>
                <a:spcPts val="3400"/>
              </a:lnSpc>
              <a:spcBef>
                <a:spcPts val="0"/>
              </a:spcBef>
              <a:buNone/>
            </a:pPr>
            <a:r>
              <a:rPr lang="en-IN" sz="2800" dirty="0"/>
              <a:t>It is a measure of the purchasing power of exports of country in terms of its imports, and is expressed as the relation between export prices and import prices of its goods.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Terms of Trade: Meaning and Types </a:t>
            </a:r>
          </a:p>
        </p:txBody>
      </p:sp>
      <p:sp>
        <p:nvSpPr>
          <p:cNvPr id="3" name="Content Placeholder 2"/>
          <p:cNvSpPr>
            <a:spLocks noGrp="1"/>
          </p:cNvSpPr>
          <p:nvPr>
            <p:ph idx="1"/>
          </p:nvPr>
        </p:nvSpPr>
        <p:spPr>
          <a:xfrm>
            <a:off x="457200" y="1071546"/>
            <a:ext cx="8229600" cy="5500726"/>
          </a:xfrm>
        </p:spPr>
        <p:txBody>
          <a:bodyPr>
            <a:noAutofit/>
          </a:bodyPr>
          <a:lstStyle/>
          <a:p>
            <a:pPr marL="0" indent="0" algn="just">
              <a:lnSpc>
                <a:spcPts val="3400"/>
              </a:lnSpc>
              <a:spcBef>
                <a:spcPts val="0"/>
              </a:spcBef>
              <a:buNone/>
            </a:pPr>
            <a:r>
              <a:rPr lang="en-IN" sz="2800" dirty="0"/>
              <a:t>A country may experience favourable or unfavourable terms of trade (</a:t>
            </a:r>
            <a:r>
              <a:rPr lang="en-IN" sz="2800" dirty="0" err="1"/>
              <a:t>ToT</a:t>
            </a:r>
            <a:r>
              <a:rPr lang="en-IN" sz="2800" dirty="0"/>
              <a:t>)</a:t>
            </a:r>
          </a:p>
          <a:p>
            <a:pPr marL="0" indent="0" algn="just">
              <a:lnSpc>
                <a:spcPts val="3400"/>
              </a:lnSpc>
              <a:spcBef>
                <a:spcPts val="0"/>
              </a:spcBef>
              <a:buNone/>
            </a:pPr>
            <a:r>
              <a:rPr lang="en-IN" sz="2800" b="1" dirty="0"/>
              <a:t>Favourable </a:t>
            </a:r>
            <a:r>
              <a:rPr lang="en-IN" sz="2800" b="1" dirty="0" err="1"/>
              <a:t>ToT</a:t>
            </a:r>
            <a:r>
              <a:rPr lang="en-IN" sz="2800" b="1" dirty="0"/>
              <a:t>: </a:t>
            </a:r>
            <a:r>
              <a:rPr lang="en-IN" sz="2800" dirty="0"/>
              <a:t>When the export prices of a country rise relatively to its imports price, its </a:t>
            </a:r>
            <a:r>
              <a:rPr lang="en-IN" sz="2800" dirty="0" err="1"/>
              <a:t>ToT</a:t>
            </a:r>
            <a:r>
              <a:rPr lang="en-IN" sz="2800" dirty="0"/>
              <a:t> are said to have improved. </a:t>
            </a:r>
          </a:p>
          <a:p>
            <a:pPr marL="0" indent="0" algn="just">
              <a:lnSpc>
                <a:spcPts val="3400"/>
              </a:lnSpc>
              <a:spcBef>
                <a:spcPts val="0"/>
              </a:spcBef>
              <a:buNone/>
            </a:pPr>
            <a:r>
              <a:rPr lang="en-IN" sz="2800" b="1" dirty="0"/>
              <a:t>Unfavourable </a:t>
            </a:r>
            <a:r>
              <a:rPr lang="en-IN" sz="2800" b="1" dirty="0" err="1"/>
              <a:t>ToT</a:t>
            </a:r>
            <a:r>
              <a:rPr lang="en-IN" sz="2800" b="1" dirty="0"/>
              <a:t>: </a:t>
            </a:r>
            <a:r>
              <a:rPr lang="en-IN" sz="2800" dirty="0"/>
              <a:t>When the import prices rise relatively to its export prices, its terms of trade are said to have worsened.</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CD12137-B3A5-4865-912C-6970C722F934}"/>
                  </a:ext>
                </a:extLst>
              </p14:cNvPr>
              <p14:cNvContentPartPr/>
              <p14:nvPr/>
            </p14:nvContentPartPr>
            <p14:xfrm>
              <a:off x="561960" y="1524600"/>
              <a:ext cx="7935840" cy="4060080"/>
            </p14:xfrm>
          </p:contentPart>
        </mc:Choice>
        <mc:Fallback>
          <p:pic>
            <p:nvPicPr>
              <p:cNvPr id="4" name="Ink 3">
                <a:extLst>
                  <a:ext uri="{FF2B5EF4-FFF2-40B4-BE49-F238E27FC236}">
                    <a16:creationId xmlns:a16="http://schemas.microsoft.com/office/drawing/2014/main" id="{5CD12137-B3A5-4865-912C-6970C722F934}"/>
                  </a:ext>
                </a:extLst>
              </p:cNvPr>
              <p:cNvPicPr/>
              <p:nvPr/>
            </p:nvPicPr>
            <p:blipFill>
              <a:blip r:embed="rId3"/>
              <a:stretch>
                <a:fillRect/>
              </a:stretch>
            </p:blipFill>
            <p:spPr>
              <a:xfrm>
                <a:off x="552600" y="1515240"/>
                <a:ext cx="7954560" cy="4078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Terms of Trade: Types </a:t>
            </a:r>
          </a:p>
        </p:txBody>
      </p:sp>
      <p:sp>
        <p:nvSpPr>
          <p:cNvPr id="3" name="Content Placeholder 2"/>
          <p:cNvSpPr>
            <a:spLocks noGrp="1"/>
          </p:cNvSpPr>
          <p:nvPr>
            <p:ph idx="1"/>
          </p:nvPr>
        </p:nvSpPr>
        <p:spPr>
          <a:xfrm>
            <a:off x="457200" y="857232"/>
            <a:ext cx="8229600" cy="5715040"/>
          </a:xfrm>
        </p:spPr>
        <p:txBody>
          <a:bodyPr>
            <a:noAutofit/>
          </a:bodyPr>
          <a:lstStyle/>
          <a:p>
            <a:pPr marL="0" indent="0" algn="just">
              <a:lnSpc>
                <a:spcPts val="3400"/>
              </a:lnSpc>
              <a:spcBef>
                <a:spcPts val="0"/>
              </a:spcBef>
              <a:buNone/>
            </a:pPr>
            <a:r>
              <a:rPr lang="en-IN" sz="2800" dirty="0"/>
              <a:t>Jacob Viner and Meier have given the following types of terms of trade which are as follows:</a:t>
            </a:r>
          </a:p>
          <a:p>
            <a:pPr marL="0" indent="0" algn="just">
              <a:lnSpc>
                <a:spcPts val="3400"/>
              </a:lnSpc>
              <a:spcBef>
                <a:spcPts val="0"/>
              </a:spcBef>
              <a:buNone/>
            </a:pPr>
            <a:r>
              <a:rPr lang="en-IN" sz="2800" b="1" dirty="0"/>
              <a:t>1. Commodity or Net Barter Terms of Trade (NBTT):</a:t>
            </a:r>
          </a:p>
          <a:p>
            <a:pPr marL="0" indent="0" algn="just">
              <a:lnSpc>
                <a:spcPts val="3400"/>
              </a:lnSpc>
              <a:spcBef>
                <a:spcPts val="0"/>
              </a:spcBef>
              <a:buNone/>
            </a:pPr>
            <a:r>
              <a:rPr lang="en-IN" sz="2800" dirty="0"/>
              <a:t>It is the ratio between the price of a country's exports goods and import goods.</a:t>
            </a:r>
          </a:p>
          <a:p>
            <a:pPr marL="0" indent="0" algn="just">
              <a:lnSpc>
                <a:spcPts val="3400"/>
              </a:lnSpc>
              <a:spcBef>
                <a:spcPts val="0"/>
              </a:spcBef>
              <a:buNone/>
            </a:pPr>
            <a:r>
              <a:rPr lang="en-IN" sz="2800" dirty="0"/>
              <a:t>Symbolically,</a:t>
            </a:r>
          </a:p>
          <a:p>
            <a:pPr marL="0" indent="0" algn="just">
              <a:lnSpc>
                <a:spcPts val="3400"/>
              </a:lnSpc>
              <a:spcBef>
                <a:spcPts val="0"/>
              </a:spcBef>
              <a:buNone/>
            </a:pPr>
            <a:r>
              <a:rPr lang="en-IN" sz="2800" dirty="0"/>
              <a:t> </a:t>
            </a:r>
          </a:p>
          <a:p>
            <a:pPr marL="0" indent="0" algn="just">
              <a:lnSpc>
                <a:spcPts val="3400"/>
              </a:lnSpc>
              <a:spcBef>
                <a:spcPts val="0"/>
              </a:spcBef>
              <a:buNone/>
            </a:pPr>
            <a:r>
              <a:rPr lang="en-IN" sz="2800" dirty="0"/>
              <a:t>Where, NBTT = Net Barter Terms of Trade</a:t>
            </a:r>
          </a:p>
          <a:p>
            <a:pPr marL="0" indent="0" algn="just">
              <a:lnSpc>
                <a:spcPts val="3400"/>
              </a:lnSpc>
              <a:spcBef>
                <a:spcPts val="0"/>
              </a:spcBef>
              <a:buNone/>
            </a:pPr>
            <a:r>
              <a:rPr lang="en-IN" sz="2800" dirty="0"/>
              <a:t>               </a:t>
            </a:r>
            <a:r>
              <a:rPr lang="en-IN" sz="2800" dirty="0" err="1"/>
              <a:t>Px</a:t>
            </a:r>
            <a:r>
              <a:rPr lang="en-IN" sz="2800" dirty="0"/>
              <a:t> = Price of exports</a:t>
            </a:r>
          </a:p>
          <a:p>
            <a:pPr marL="0" indent="0" algn="just">
              <a:lnSpc>
                <a:spcPts val="3400"/>
              </a:lnSpc>
              <a:spcBef>
                <a:spcPts val="0"/>
              </a:spcBef>
              <a:buNone/>
            </a:pPr>
            <a:r>
              <a:rPr lang="en-IN" sz="2800" dirty="0"/>
              <a:t>	    Pm = Price of imports</a:t>
            </a:r>
          </a:p>
          <a:p>
            <a:pPr marL="0" indent="0" algn="just">
              <a:lnSpc>
                <a:spcPts val="3400"/>
              </a:lnSpc>
              <a:spcBef>
                <a:spcPts val="0"/>
              </a:spcBef>
              <a:buNone/>
            </a:pPr>
            <a:r>
              <a:rPr lang="en-IN" sz="2800" dirty="0"/>
              <a:t>To measure changes in the commodity terms of trade over a period, the ratio of the change in exports prices to the change in imports is taken. </a:t>
            </a:r>
          </a:p>
          <a:p>
            <a:pPr marL="0" indent="0" algn="just">
              <a:lnSpc>
                <a:spcPts val="3400"/>
              </a:lnSpc>
              <a:spcBef>
                <a:spcPts val="0"/>
              </a:spcBef>
              <a:buNone/>
            </a:pPr>
            <a:endParaRPr lang="en-IN" sz="2800" dirty="0"/>
          </a:p>
        </p:txBody>
      </p:sp>
      <p:graphicFrame>
        <p:nvGraphicFramePr>
          <p:cNvPr id="33794" name="Object 2"/>
          <p:cNvGraphicFramePr>
            <a:graphicFrameLocks noChangeAspect="1"/>
          </p:cNvGraphicFramePr>
          <p:nvPr>
            <p:extLst>
              <p:ext uri="{D42A27DB-BD31-4B8C-83A1-F6EECF244321}">
                <p14:modId xmlns:p14="http://schemas.microsoft.com/office/powerpoint/2010/main" val="790470173"/>
              </p:ext>
            </p:extLst>
          </p:nvPr>
        </p:nvGraphicFramePr>
        <p:xfrm>
          <a:off x="3286116" y="3071809"/>
          <a:ext cx="1643074" cy="884011"/>
        </p:xfrm>
        <a:graphic>
          <a:graphicData uri="http://schemas.openxmlformats.org/presentationml/2006/ole">
            <mc:AlternateContent xmlns:mc="http://schemas.openxmlformats.org/markup-compatibility/2006">
              <mc:Choice xmlns:v="urn:schemas-microsoft-com:vml" Requires="v">
                <p:oleObj spid="_x0000_s33798" name="Equation" r:id="rId3" imgW="838080" imgH="444240" progId="Equation.3">
                  <p:embed/>
                </p:oleObj>
              </mc:Choice>
              <mc:Fallback>
                <p:oleObj name="Equation" r:id="rId3" imgW="83808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16" y="3071809"/>
                        <a:ext cx="1643074" cy="884011"/>
                      </a:xfrm>
                      <a:prstGeom prst="rect">
                        <a:avLst/>
                      </a:prstGeom>
                      <a:solidFill>
                        <a:schemeClr val="bg1"/>
                      </a:solidFill>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CDBD2608-E96E-4A09-A0C7-C808098FD995}"/>
                  </a:ext>
                </a:extLst>
              </p14:cNvPr>
              <p14:cNvContentPartPr/>
              <p14:nvPr/>
            </p14:nvContentPartPr>
            <p14:xfrm>
              <a:off x="358920" y="819000"/>
              <a:ext cx="8132040" cy="5785200"/>
            </p14:xfrm>
          </p:contentPart>
        </mc:Choice>
        <mc:Fallback>
          <p:pic>
            <p:nvPicPr>
              <p:cNvPr id="4" name="Ink 3">
                <a:extLst>
                  <a:ext uri="{FF2B5EF4-FFF2-40B4-BE49-F238E27FC236}">
                    <a16:creationId xmlns:a16="http://schemas.microsoft.com/office/drawing/2014/main" id="{CDBD2608-E96E-4A09-A0C7-C808098FD995}"/>
                  </a:ext>
                </a:extLst>
              </p:cNvPr>
              <p:cNvPicPr/>
              <p:nvPr/>
            </p:nvPicPr>
            <p:blipFill>
              <a:blip r:embed="rId6"/>
              <a:stretch>
                <a:fillRect/>
              </a:stretch>
            </p:blipFill>
            <p:spPr>
              <a:xfrm>
                <a:off x="349560" y="809640"/>
                <a:ext cx="8150760" cy="58039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33794"/>
                                        </p:tgtEl>
                                        <p:attrNameLst>
                                          <p:attrName>style.visibility</p:attrName>
                                        </p:attrNameLst>
                                      </p:cBhvr>
                                      <p:to>
                                        <p:strVal val="visible"/>
                                      </p:to>
                                    </p:set>
                                    <p:animEffect transition="in" filter="strips(downRight)">
                                      <p:cBhvr>
                                        <p:cTn id="26" dur="1000"/>
                                        <p:tgtEl>
                                          <p:spTgt spid="3379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Terms of Trade: Types </a:t>
            </a:r>
          </a:p>
        </p:txBody>
      </p:sp>
      <p:sp>
        <p:nvSpPr>
          <p:cNvPr id="3" name="Content Placeholder 2"/>
          <p:cNvSpPr>
            <a:spLocks noGrp="1"/>
          </p:cNvSpPr>
          <p:nvPr>
            <p:ph idx="1"/>
          </p:nvPr>
        </p:nvSpPr>
        <p:spPr>
          <a:xfrm>
            <a:off x="457200" y="857232"/>
            <a:ext cx="8229600" cy="5715040"/>
          </a:xfrm>
        </p:spPr>
        <p:txBody>
          <a:bodyPr>
            <a:noAutofit/>
          </a:bodyPr>
          <a:lstStyle/>
          <a:p>
            <a:pPr marL="0" indent="0" algn="just">
              <a:lnSpc>
                <a:spcPts val="3400"/>
              </a:lnSpc>
              <a:spcBef>
                <a:spcPts val="0"/>
              </a:spcBef>
              <a:buNone/>
            </a:pPr>
            <a:r>
              <a:rPr lang="en-IN" sz="2800" b="1" dirty="0"/>
              <a:t>2. Gross Barter Terms of Trade (GBTT):</a:t>
            </a:r>
          </a:p>
          <a:p>
            <a:pPr marL="0" indent="0" algn="just">
              <a:lnSpc>
                <a:spcPts val="3400"/>
              </a:lnSpc>
              <a:spcBef>
                <a:spcPts val="0"/>
              </a:spcBef>
              <a:buNone/>
            </a:pPr>
            <a:r>
              <a:rPr lang="en-IN" sz="2800" dirty="0"/>
              <a:t>It is the ratio between the quantities of a country's imports and exports.</a:t>
            </a:r>
          </a:p>
          <a:p>
            <a:pPr marL="0" indent="0" algn="just">
              <a:lnSpc>
                <a:spcPts val="3400"/>
              </a:lnSpc>
              <a:spcBef>
                <a:spcPts val="0"/>
              </a:spcBef>
              <a:buNone/>
            </a:pPr>
            <a:r>
              <a:rPr lang="en-IN" sz="2800" dirty="0"/>
              <a:t>Symbolically,</a:t>
            </a:r>
          </a:p>
          <a:p>
            <a:pPr marL="0" indent="0" algn="just">
              <a:lnSpc>
                <a:spcPts val="3400"/>
              </a:lnSpc>
              <a:spcBef>
                <a:spcPts val="0"/>
              </a:spcBef>
              <a:buNone/>
            </a:pPr>
            <a:r>
              <a:rPr lang="en-IN" sz="2800" dirty="0"/>
              <a:t>  </a:t>
            </a:r>
          </a:p>
          <a:p>
            <a:pPr marL="0" indent="0" algn="just">
              <a:lnSpc>
                <a:spcPts val="3400"/>
              </a:lnSpc>
              <a:spcBef>
                <a:spcPts val="0"/>
              </a:spcBef>
              <a:buNone/>
            </a:pPr>
            <a:endParaRPr lang="en-IN" sz="2800" dirty="0"/>
          </a:p>
          <a:p>
            <a:pPr marL="0" indent="0" algn="just">
              <a:lnSpc>
                <a:spcPts val="3400"/>
              </a:lnSpc>
              <a:spcBef>
                <a:spcPts val="0"/>
              </a:spcBef>
              <a:buNone/>
            </a:pPr>
            <a:r>
              <a:rPr lang="en-IN" sz="2800" dirty="0"/>
              <a:t>Where, </a:t>
            </a:r>
            <a:r>
              <a:rPr lang="en-IN" sz="2800" dirty="0" err="1"/>
              <a:t>Qm</a:t>
            </a:r>
            <a:r>
              <a:rPr lang="en-IN" sz="2800" dirty="0"/>
              <a:t> = quantities of imports</a:t>
            </a:r>
          </a:p>
          <a:p>
            <a:pPr marL="0" indent="0" algn="just">
              <a:lnSpc>
                <a:spcPts val="3400"/>
              </a:lnSpc>
              <a:spcBef>
                <a:spcPts val="0"/>
              </a:spcBef>
              <a:buNone/>
            </a:pPr>
            <a:r>
              <a:rPr lang="en-IN" sz="2800" dirty="0"/>
              <a:t>                </a:t>
            </a:r>
            <a:r>
              <a:rPr lang="en-IN" sz="2800" dirty="0" err="1"/>
              <a:t>Qx</a:t>
            </a:r>
            <a:r>
              <a:rPr lang="en-IN" sz="2800" dirty="0"/>
              <a:t> = quantities of exports</a:t>
            </a:r>
          </a:p>
          <a:p>
            <a:pPr marL="0" indent="0" algn="just">
              <a:lnSpc>
                <a:spcPts val="3400"/>
              </a:lnSpc>
              <a:spcBef>
                <a:spcPts val="0"/>
              </a:spcBef>
              <a:buNone/>
            </a:pPr>
            <a:r>
              <a:rPr lang="en-IN" sz="2800" dirty="0"/>
              <a:t>The higher the ratio between quantities of imports and exports, the better the gross terms of trade.</a:t>
            </a:r>
          </a:p>
        </p:txBody>
      </p:sp>
      <p:graphicFrame>
        <p:nvGraphicFramePr>
          <p:cNvPr id="34819" name="Object 3"/>
          <p:cNvGraphicFramePr>
            <a:graphicFrameLocks noChangeAspect="1"/>
          </p:cNvGraphicFramePr>
          <p:nvPr>
            <p:extLst>
              <p:ext uri="{D42A27DB-BD31-4B8C-83A1-F6EECF244321}">
                <p14:modId xmlns:p14="http://schemas.microsoft.com/office/powerpoint/2010/main" val="342876571"/>
              </p:ext>
            </p:extLst>
          </p:nvPr>
        </p:nvGraphicFramePr>
        <p:xfrm>
          <a:off x="2857487" y="2428868"/>
          <a:ext cx="1801599" cy="928694"/>
        </p:xfrm>
        <a:graphic>
          <a:graphicData uri="http://schemas.openxmlformats.org/presentationml/2006/ole">
            <mc:AlternateContent xmlns:mc="http://schemas.openxmlformats.org/markup-compatibility/2006">
              <mc:Choice xmlns:v="urn:schemas-microsoft-com:vml" Requires="v">
                <p:oleObj spid="_x0000_s34823" name="Equation" r:id="rId3" imgW="888840" imgH="444240" progId="Equation.3">
                  <p:embed/>
                </p:oleObj>
              </mc:Choice>
              <mc:Fallback>
                <p:oleObj name="Equation" r:id="rId3" imgW="88884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87" y="2428868"/>
                        <a:ext cx="1801599" cy="928694"/>
                      </a:xfrm>
                      <a:prstGeom prst="rect">
                        <a:avLst/>
                      </a:prstGeom>
                      <a:noFill/>
                      <a:extLst>
                        <a:ext uri="{909E8E84-426E-40DD-AFC4-6F175D3DCCD1}">
                          <a14:hiddenFill xmlns:a14="http://schemas.microsoft.com/office/drawing/2010/main">
                            <a:solidFill>
                              <a:srgbClr val="FF6600"/>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BE7CA6E8-E76C-45E9-98C3-6BF07BCB715D}"/>
                  </a:ext>
                </a:extLst>
              </p14:cNvPr>
              <p14:cNvContentPartPr/>
              <p14:nvPr/>
            </p14:nvContentPartPr>
            <p14:xfrm>
              <a:off x="325800" y="1722240"/>
              <a:ext cx="8723880" cy="3801240"/>
            </p14:xfrm>
          </p:contentPart>
        </mc:Choice>
        <mc:Fallback>
          <p:pic>
            <p:nvPicPr>
              <p:cNvPr id="4" name="Ink 3">
                <a:extLst>
                  <a:ext uri="{FF2B5EF4-FFF2-40B4-BE49-F238E27FC236}">
                    <a16:creationId xmlns:a16="http://schemas.microsoft.com/office/drawing/2014/main" id="{BE7CA6E8-E76C-45E9-98C3-6BF07BCB715D}"/>
                  </a:ext>
                </a:extLst>
              </p:cNvPr>
              <p:cNvPicPr/>
              <p:nvPr/>
            </p:nvPicPr>
            <p:blipFill>
              <a:blip r:embed="rId6"/>
              <a:stretch>
                <a:fillRect/>
              </a:stretch>
            </p:blipFill>
            <p:spPr>
              <a:xfrm>
                <a:off x="316440" y="1712880"/>
                <a:ext cx="8742600" cy="3819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4819"/>
                                        </p:tgtEl>
                                        <p:attrNameLst>
                                          <p:attrName>style.visibility</p:attrName>
                                        </p:attrNameLst>
                                      </p:cBhvr>
                                      <p:to>
                                        <p:strVal val="visible"/>
                                      </p:to>
                                    </p:set>
                                    <p:animEffect transition="in" filter="strips(downRight)">
                                      <p:cBhvr>
                                        <p:cTn id="27" dur="1000"/>
                                        <p:tgtEl>
                                          <p:spTgt spid="348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fontScale="90000"/>
          </a:bodyPr>
          <a:lstStyle/>
          <a:p>
            <a:r>
              <a:rPr lang="en-IN" b="1" dirty="0">
                <a:solidFill>
                  <a:srgbClr val="F10F55"/>
                </a:solidFill>
                <a:ea typeface="Tahoma" pitchFamily="34" charset="0"/>
                <a:cs typeface="Tahoma" pitchFamily="34" charset="0"/>
              </a:rPr>
              <a:t>Theories of International Trade: Comparative Cost Theory</a:t>
            </a:r>
          </a:p>
        </p:txBody>
      </p:sp>
      <p:sp>
        <p:nvSpPr>
          <p:cNvPr id="3" name="Content Placeholder 2"/>
          <p:cNvSpPr>
            <a:spLocks noGrp="1"/>
          </p:cNvSpPr>
          <p:nvPr>
            <p:ph idx="1"/>
          </p:nvPr>
        </p:nvSpPr>
        <p:spPr>
          <a:xfrm>
            <a:off x="457200" y="1428736"/>
            <a:ext cx="8229600" cy="5072098"/>
          </a:xfrm>
        </p:spPr>
        <p:txBody>
          <a:bodyPr>
            <a:normAutofit/>
          </a:bodyPr>
          <a:lstStyle/>
          <a:p>
            <a:pPr marL="0" indent="0" algn="just">
              <a:buNone/>
            </a:pPr>
            <a:r>
              <a:rPr lang="en-IN" dirty="0">
                <a:solidFill>
                  <a:srgbClr val="D3220F"/>
                </a:solidFill>
              </a:rPr>
              <a:t>The classical economists like Adam Smith and David Ricardo have made contributions to economic theory in general and to the theory of international trade in particular. </a:t>
            </a:r>
          </a:p>
          <a:p>
            <a:pPr marL="0" indent="0" algn="just">
              <a:buNone/>
            </a:pPr>
            <a:r>
              <a:rPr lang="en-IN" dirty="0">
                <a:solidFill>
                  <a:srgbClr val="D3220F"/>
                </a:solidFill>
              </a:rPr>
              <a:t>Adam Smith has initiated the theoretical discussion on the causes, basis and process of international trade and specialisation. </a:t>
            </a:r>
          </a:p>
          <a:p>
            <a:pPr marL="0" indent="0" algn="just">
              <a:buNone/>
            </a:pPr>
            <a:r>
              <a:rPr lang="en-IN" dirty="0">
                <a:solidFill>
                  <a:srgbClr val="D3220F"/>
                </a:solidFill>
              </a:rPr>
              <a:t>Later, David Ricardo made further contributions to Smith’s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Terms of Trade: Types </a:t>
            </a:r>
          </a:p>
        </p:txBody>
      </p:sp>
      <p:sp>
        <p:nvSpPr>
          <p:cNvPr id="3" name="Content Placeholder 2"/>
          <p:cNvSpPr>
            <a:spLocks noGrp="1"/>
          </p:cNvSpPr>
          <p:nvPr>
            <p:ph idx="1"/>
          </p:nvPr>
        </p:nvSpPr>
        <p:spPr>
          <a:xfrm>
            <a:off x="457200" y="857232"/>
            <a:ext cx="8229600" cy="5715040"/>
          </a:xfrm>
        </p:spPr>
        <p:txBody>
          <a:bodyPr>
            <a:noAutofit/>
          </a:bodyPr>
          <a:lstStyle/>
          <a:p>
            <a:pPr marL="0" indent="0" algn="just">
              <a:lnSpc>
                <a:spcPts val="3400"/>
              </a:lnSpc>
              <a:spcBef>
                <a:spcPts val="0"/>
              </a:spcBef>
              <a:buNone/>
            </a:pPr>
            <a:r>
              <a:rPr lang="en-IN" sz="2800" b="1" dirty="0"/>
              <a:t>3. Income Terms of Trade (YTT):</a:t>
            </a:r>
          </a:p>
          <a:p>
            <a:pPr marL="0" indent="0" algn="just">
              <a:lnSpc>
                <a:spcPts val="3400"/>
              </a:lnSpc>
              <a:spcBef>
                <a:spcPts val="0"/>
              </a:spcBef>
              <a:buNone/>
            </a:pPr>
            <a:r>
              <a:rPr lang="en-IN" sz="2800" dirty="0"/>
              <a:t>It is the net barter terms of trade of a country multiplied by its export volume index.</a:t>
            </a:r>
          </a:p>
          <a:p>
            <a:pPr marL="0" indent="0" algn="just">
              <a:lnSpc>
                <a:spcPts val="3400"/>
              </a:lnSpc>
              <a:spcBef>
                <a:spcPts val="0"/>
              </a:spcBef>
              <a:buNone/>
            </a:pPr>
            <a:r>
              <a:rPr lang="en-IN" sz="2800" dirty="0"/>
              <a:t>Symbolically,</a:t>
            </a:r>
          </a:p>
          <a:p>
            <a:pPr marL="0" indent="0" algn="just">
              <a:lnSpc>
                <a:spcPts val="3400"/>
              </a:lnSpc>
              <a:spcBef>
                <a:spcPts val="0"/>
              </a:spcBef>
              <a:buNone/>
            </a:pPr>
            <a:r>
              <a:rPr lang="en-IN" sz="2800" dirty="0"/>
              <a:t> </a:t>
            </a:r>
          </a:p>
          <a:p>
            <a:pPr marL="0" indent="0" algn="just">
              <a:lnSpc>
                <a:spcPts val="3400"/>
              </a:lnSpc>
              <a:spcBef>
                <a:spcPts val="0"/>
              </a:spcBef>
              <a:buNone/>
            </a:pPr>
            <a:r>
              <a:rPr lang="en-IN" sz="2800" dirty="0"/>
              <a:t> </a:t>
            </a:r>
          </a:p>
          <a:p>
            <a:pPr marL="0" indent="0" algn="just">
              <a:lnSpc>
                <a:spcPts val="3400"/>
              </a:lnSpc>
              <a:spcBef>
                <a:spcPts val="0"/>
              </a:spcBef>
              <a:buNone/>
            </a:pPr>
            <a:endParaRPr lang="en-IN" sz="2800" dirty="0"/>
          </a:p>
          <a:p>
            <a:pPr marL="0" indent="0" algn="just">
              <a:lnSpc>
                <a:spcPts val="3400"/>
              </a:lnSpc>
              <a:spcBef>
                <a:spcPts val="0"/>
              </a:spcBef>
              <a:buNone/>
            </a:pPr>
            <a:r>
              <a:rPr lang="en-IN" sz="2800" dirty="0"/>
              <a:t>The income terms of trade is called the capacity to import. In other words, a rise in the index of income terms of trade implies that a country can import more goods in exchange for its exports.</a:t>
            </a:r>
          </a:p>
        </p:txBody>
      </p:sp>
      <p:graphicFrame>
        <p:nvGraphicFramePr>
          <p:cNvPr id="35843" name="Object 3"/>
          <p:cNvGraphicFramePr>
            <a:graphicFrameLocks noChangeAspect="1"/>
          </p:cNvGraphicFramePr>
          <p:nvPr>
            <p:extLst>
              <p:ext uri="{D42A27DB-BD31-4B8C-83A1-F6EECF244321}">
                <p14:modId xmlns:p14="http://schemas.microsoft.com/office/powerpoint/2010/main" val="2733231726"/>
              </p:ext>
            </p:extLst>
          </p:nvPr>
        </p:nvGraphicFramePr>
        <p:xfrm>
          <a:off x="714348" y="2786058"/>
          <a:ext cx="8001056" cy="741228"/>
        </p:xfrm>
        <a:graphic>
          <a:graphicData uri="http://schemas.openxmlformats.org/presentationml/2006/ole">
            <mc:AlternateContent xmlns:mc="http://schemas.openxmlformats.org/markup-compatibility/2006">
              <mc:Choice xmlns:v="urn:schemas-microsoft-com:vml" Requires="v">
                <p:oleObj spid="_x0000_s35847" name="Equation" r:id="rId3" imgW="4851360" imgH="444240" progId="Equation.3">
                  <p:embed/>
                </p:oleObj>
              </mc:Choice>
              <mc:Fallback>
                <p:oleObj name="Equation" r:id="rId3" imgW="485136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2786058"/>
                        <a:ext cx="8001056" cy="741228"/>
                      </a:xfrm>
                      <a:prstGeom prst="rect">
                        <a:avLst/>
                      </a:prstGeom>
                      <a:noFill/>
                      <a:extLst>
                        <a:ext uri="{909E8E84-426E-40DD-AFC4-6F175D3DCCD1}">
                          <a14:hiddenFill xmlns:a14="http://schemas.microsoft.com/office/drawing/2010/main">
                            <a:solidFill>
                              <a:srgbClr val="FF6600"/>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348FCFEE-97AB-4E93-8B9A-8869D2F5132B}"/>
                  </a:ext>
                </a:extLst>
              </p14:cNvPr>
              <p14:cNvContentPartPr/>
              <p14:nvPr/>
            </p14:nvContentPartPr>
            <p14:xfrm>
              <a:off x="325800" y="1235520"/>
              <a:ext cx="8589600" cy="5102280"/>
            </p14:xfrm>
          </p:contentPart>
        </mc:Choice>
        <mc:Fallback>
          <p:pic>
            <p:nvPicPr>
              <p:cNvPr id="4" name="Ink 3">
                <a:extLst>
                  <a:ext uri="{FF2B5EF4-FFF2-40B4-BE49-F238E27FC236}">
                    <a16:creationId xmlns:a16="http://schemas.microsoft.com/office/drawing/2014/main" id="{348FCFEE-97AB-4E93-8B9A-8869D2F5132B}"/>
                  </a:ext>
                </a:extLst>
              </p:cNvPr>
              <p:cNvPicPr/>
              <p:nvPr/>
            </p:nvPicPr>
            <p:blipFill>
              <a:blip r:embed="rId6"/>
              <a:stretch>
                <a:fillRect/>
              </a:stretch>
            </p:blipFill>
            <p:spPr>
              <a:xfrm>
                <a:off x="316440" y="1226160"/>
                <a:ext cx="8608320" cy="51210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5843"/>
                                        </p:tgtEl>
                                        <p:attrNameLst>
                                          <p:attrName>style.visibility</p:attrName>
                                        </p:attrNameLst>
                                      </p:cBhvr>
                                      <p:to>
                                        <p:strVal val="visible"/>
                                      </p:to>
                                    </p:set>
                                    <p:animEffect transition="in" filter="strips(downRight)">
                                      <p:cBhvr>
                                        <p:cTn id="27" dur="1000"/>
                                        <p:tgtEl>
                                          <p:spTgt spid="358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Terms of Trade: Types </a:t>
            </a:r>
          </a:p>
        </p:txBody>
      </p:sp>
      <p:sp>
        <p:nvSpPr>
          <p:cNvPr id="3" name="Content Placeholder 2"/>
          <p:cNvSpPr>
            <a:spLocks noGrp="1"/>
          </p:cNvSpPr>
          <p:nvPr>
            <p:ph idx="1"/>
          </p:nvPr>
        </p:nvSpPr>
        <p:spPr>
          <a:xfrm>
            <a:off x="457200" y="857232"/>
            <a:ext cx="8229600" cy="5715040"/>
          </a:xfrm>
        </p:spPr>
        <p:txBody>
          <a:bodyPr>
            <a:noAutofit/>
          </a:bodyPr>
          <a:lstStyle/>
          <a:p>
            <a:pPr marL="0" indent="0" algn="just">
              <a:lnSpc>
                <a:spcPts val="3400"/>
              </a:lnSpc>
              <a:spcBef>
                <a:spcPts val="0"/>
              </a:spcBef>
              <a:buNone/>
            </a:pPr>
            <a:r>
              <a:rPr lang="en-IN" sz="2800" b="1" dirty="0"/>
              <a:t>4. Single Factoral Terms of Trade (SFTT):</a:t>
            </a:r>
          </a:p>
          <a:p>
            <a:pPr marL="0" indent="0" algn="just">
              <a:lnSpc>
                <a:spcPts val="3400"/>
              </a:lnSpc>
              <a:spcBef>
                <a:spcPts val="0"/>
              </a:spcBef>
              <a:buNone/>
            </a:pPr>
            <a:r>
              <a:rPr lang="en-IN" sz="2800" dirty="0"/>
              <a:t>It is calculated by multiplying the commodity terms of trade index by an index of productivity changes in domestic export industries.</a:t>
            </a:r>
          </a:p>
          <a:p>
            <a:pPr marL="0" indent="0" algn="just">
              <a:lnSpc>
                <a:spcPts val="3400"/>
              </a:lnSpc>
              <a:spcBef>
                <a:spcPts val="0"/>
              </a:spcBef>
              <a:buNone/>
            </a:pPr>
            <a:r>
              <a:rPr lang="en-IN" sz="2800" dirty="0"/>
              <a:t>Symbolically,</a:t>
            </a:r>
          </a:p>
          <a:p>
            <a:pPr marL="0" indent="0" algn="just">
              <a:lnSpc>
                <a:spcPts val="3400"/>
              </a:lnSpc>
              <a:spcBef>
                <a:spcPts val="0"/>
              </a:spcBef>
              <a:buNone/>
            </a:pPr>
            <a:r>
              <a:rPr lang="en-IN" sz="2800" dirty="0"/>
              <a:t> </a:t>
            </a:r>
          </a:p>
          <a:p>
            <a:pPr marL="0" indent="0" algn="just">
              <a:lnSpc>
                <a:spcPts val="3400"/>
              </a:lnSpc>
              <a:spcBef>
                <a:spcPts val="0"/>
              </a:spcBef>
              <a:buNone/>
            </a:pPr>
            <a:r>
              <a:rPr lang="en-IN" sz="2800" dirty="0"/>
              <a:t> </a:t>
            </a:r>
          </a:p>
          <a:p>
            <a:pPr marL="0" indent="0" algn="just">
              <a:lnSpc>
                <a:spcPts val="3400"/>
              </a:lnSpc>
              <a:spcBef>
                <a:spcPts val="0"/>
              </a:spcBef>
              <a:buNone/>
            </a:pPr>
            <a:r>
              <a:rPr lang="en-IN" sz="2800" dirty="0"/>
              <a:t>Where, </a:t>
            </a:r>
            <a:r>
              <a:rPr lang="en-IN" sz="2800" dirty="0" err="1"/>
              <a:t>Fx</a:t>
            </a:r>
            <a:r>
              <a:rPr lang="en-IN" sz="2800" dirty="0"/>
              <a:t> = Productivity index of export industries.</a:t>
            </a:r>
          </a:p>
          <a:p>
            <a:pPr marL="0" indent="0" algn="just">
              <a:lnSpc>
                <a:spcPts val="3400"/>
              </a:lnSpc>
              <a:spcBef>
                <a:spcPts val="0"/>
              </a:spcBef>
              <a:buNone/>
            </a:pPr>
            <a:r>
              <a:rPr lang="en-IN" sz="2800" dirty="0"/>
              <a:t>It show that a country's factoral terms of trade improves as productivity improves in its export industries.</a:t>
            </a:r>
          </a:p>
        </p:txBody>
      </p:sp>
      <p:graphicFrame>
        <p:nvGraphicFramePr>
          <p:cNvPr id="36867" name="Object 3"/>
          <p:cNvGraphicFramePr>
            <a:graphicFrameLocks noChangeAspect="1"/>
          </p:cNvGraphicFramePr>
          <p:nvPr>
            <p:extLst>
              <p:ext uri="{D42A27DB-BD31-4B8C-83A1-F6EECF244321}">
                <p14:modId xmlns:p14="http://schemas.microsoft.com/office/powerpoint/2010/main" val="2097551502"/>
              </p:ext>
            </p:extLst>
          </p:nvPr>
        </p:nvGraphicFramePr>
        <p:xfrm>
          <a:off x="2000232" y="3143248"/>
          <a:ext cx="3429024" cy="803811"/>
        </p:xfrm>
        <a:graphic>
          <a:graphicData uri="http://schemas.openxmlformats.org/presentationml/2006/ole">
            <mc:AlternateContent xmlns:mc="http://schemas.openxmlformats.org/markup-compatibility/2006">
              <mc:Choice xmlns:v="urn:schemas-microsoft-com:vml" Requires="v">
                <p:oleObj spid="_x0000_s36871" name="Equation" r:id="rId3" imgW="1942920" imgH="444240" progId="Equation.3">
                  <p:embed/>
                </p:oleObj>
              </mc:Choice>
              <mc:Fallback>
                <p:oleObj name="Equation" r:id="rId3" imgW="194292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3143248"/>
                        <a:ext cx="3429024" cy="803811"/>
                      </a:xfrm>
                      <a:prstGeom prst="rect">
                        <a:avLst/>
                      </a:prstGeom>
                      <a:noFill/>
                      <a:extLst>
                        <a:ext uri="{909E8E84-426E-40DD-AFC4-6F175D3DCCD1}">
                          <a14:hiddenFill xmlns:a14="http://schemas.microsoft.com/office/drawing/2010/main">
                            <a:solidFill>
                              <a:srgbClr val="FF6600"/>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D12B5213-C1D9-483E-9711-A3807AF8EBE8}"/>
                  </a:ext>
                </a:extLst>
              </p14:cNvPr>
              <p14:cNvContentPartPr/>
              <p14:nvPr/>
            </p14:nvContentPartPr>
            <p14:xfrm>
              <a:off x="443880" y="1735920"/>
              <a:ext cx="8000640" cy="4815360"/>
            </p14:xfrm>
          </p:contentPart>
        </mc:Choice>
        <mc:Fallback>
          <p:pic>
            <p:nvPicPr>
              <p:cNvPr id="4" name="Ink 3">
                <a:extLst>
                  <a:ext uri="{FF2B5EF4-FFF2-40B4-BE49-F238E27FC236}">
                    <a16:creationId xmlns:a16="http://schemas.microsoft.com/office/drawing/2014/main" id="{D12B5213-C1D9-483E-9711-A3807AF8EBE8}"/>
                  </a:ext>
                </a:extLst>
              </p:cNvPr>
              <p:cNvPicPr/>
              <p:nvPr/>
            </p:nvPicPr>
            <p:blipFill>
              <a:blip r:embed="rId6"/>
              <a:stretch>
                <a:fillRect/>
              </a:stretch>
            </p:blipFill>
            <p:spPr>
              <a:xfrm>
                <a:off x="434520" y="1726560"/>
                <a:ext cx="8019360" cy="48340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6867"/>
                                        </p:tgtEl>
                                        <p:attrNameLst>
                                          <p:attrName>style.visibility</p:attrName>
                                        </p:attrNameLst>
                                      </p:cBhvr>
                                      <p:to>
                                        <p:strVal val="visible"/>
                                      </p:to>
                                    </p:set>
                                    <p:animEffect transition="in" filter="strips(downRight)">
                                      <p:cBhvr>
                                        <p:cTn id="27" dur="1000"/>
                                        <p:tgtEl>
                                          <p:spTgt spid="368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Terms of Trade: Types </a:t>
            </a:r>
          </a:p>
        </p:txBody>
      </p:sp>
      <p:sp>
        <p:nvSpPr>
          <p:cNvPr id="3" name="Content Placeholder 2"/>
          <p:cNvSpPr>
            <a:spLocks noGrp="1"/>
          </p:cNvSpPr>
          <p:nvPr>
            <p:ph idx="1"/>
          </p:nvPr>
        </p:nvSpPr>
        <p:spPr>
          <a:xfrm>
            <a:off x="457200" y="857232"/>
            <a:ext cx="8229600" cy="5715040"/>
          </a:xfrm>
        </p:spPr>
        <p:txBody>
          <a:bodyPr>
            <a:noAutofit/>
          </a:bodyPr>
          <a:lstStyle/>
          <a:p>
            <a:pPr marL="0" indent="0" algn="just">
              <a:lnSpc>
                <a:spcPts val="3400"/>
              </a:lnSpc>
              <a:spcBef>
                <a:spcPts val="0"/>
              </a:spcBef>
              <a:buNone/>
            </a:pPr>
            <a:r>
              <a:rPr lang="en-IN" sz="2800" b="1" dirty="0"/>
              <a:t>5. Double Factoral Terms of Trade (DFTT):</a:t>
            </a:r>
          </a:p>
          <a:p>
            <a:pPr marL="0" indent="0" algn="just">
              <a:lnSpc>
                <a:spcPts val="3400"/>
              </a:lnSpc>
              <a:spcBef>
                <a:spcPts val="0"/>
              </a:spcBef>
              <a:buNone/>
            </a:pPr>
            <a:r>
              <a:rPr lang="en-IN" sz="2800" dirty="0"/>
              <a:t>It takes into account productivity changes both in the domestic export sector and the foreign export sector producing the country's imports.</a:t>
            </a:r>
          </a:p>
          <a:p>
            <a:pPr marL="0" indent="0" algn="just">
              <a:lnSpc>
                <a:spcPts val="3400"/>
              </a:lnSpc>
              <a:spcBef>
                <a:spcPts val="0"/>
              </a:spcBef>
              <a:buNone/>
            </a:pPr>
            <a:r>
              <a:rPr lang="en-IN" sz="2800" dirty="0"/>
              <a:t>Symbolically,</a:t>
            </a:r>
          </a:p>
          <a:p>
            <a:pPr marL="0" indent="0" algn="just">
              <a:lnSpc>
                <a:spcPts val="3400"/>
              </a:lnSpc>
              <a:spcBef>
                <a:spcPts val="0"/>
              </a:spcBef>
              <a:buNone/>
            </a:pPr>
            <a:r>
              <a:rPr lang="en-IN" sz="2800" dirty="0"/>
              <a:t> </a:t>
            </a:r>
          </a:p>
          <a:p>
            <a:pPr marL="0" indent="0" algn="just">
              <a:lnSpc>
                <a:spcPts val="3400"/>
              </a:lnSpc>
              <a:spcBef>
                <a:spcPts val="0"/>
              </a:spcBef>
              <a:buNone/>
            </a:pPr>
            <a:r>
              <a:rPr lang="en-IN" sz="2800" dirty="0"/>
              <a:t> </a:t>
            </a:r>
          </a:p>
          <a:p>
            <a:pPr marL="0" indent="0" algn="just">
              <a:lnSpc>
                <a:spcPts val="3400"/>
              </a:lnSpc>
              <a:spcBef>
                <a:spcPts val="0"/>
              </a:spcBef>
              <a:buNone/>
            </a:pPr>
            <a:r>
              <a:rPr lang="en-IN" sz="2800" dirty="0"/>
              <a:t>Where, </a:t>
            </a:r>
            <a:r>
              <a:rPr lang="en-IN" sz="2800" dirty="0" err="1"/>
              <a:t>Fx</a:t>
            </a:r>
            <a:r>
              <a:rPr lang="en-IN" sz="2800" dirty="0"/>
              <a:t> = Export productivity index</a:t>
            </a:r>
          </a:p>
          <a:p>
            <a:pPr marL="0" indent="0" algn="just">
              <a:lnSpc>
                <a:spcPts val="3400"/>
              </a:lnSpc>
              <a:spcBef>
                <a:spcPts val="0"/>
              </a:spcBef>
              <a:buNone/>
            </a:pPr>
            <a:r>
              <a:rPr lang="en-IN" sz="2800" dirty="0"/>
              <a:t>             Fm = Import productivity index</a:t>
            </a:r>
          </a:p>
          <a:p>
            <a:pPr marL="0" indent="0" algn="just">
              <a:lnSpc>
                <a:spcPts val="3400"/>
              </a:lnSpc>
              <a:spcBef>
                <a:spcPts val="0"/>
              </a:spcBef>
              <a:buNone/>
            </a:pPr>
            <a:r>
              <a:rPr lang="en-IN" sz="2800" dirty="0"/>
              <a:t>A rise in the index of DFTT of a country means that the productive efficiency of the factors producing exports has increased relatively to the factors producing imports in the other country.</a:t>
            </a:r>
          </a:p>
        </p:txBody>
      </p:sp>
      <p:graphicFrame>
        <p:nvGraphicFramePr>
          <p:cNvPr id="37891" name="Object 3"/>
          <p:cNvGraphicFramePr>
            <a:graphicFrameLocks noChangeAspect="1"/>
          </p:cNvGraphicFramePr>
          <p:nvPr>
            <p:extLst>
              <p:ext uri="{D42A27DB-BD31-4B8C-83A1-F6EECF244321}">
                <p14:modId xmlns:p14="http://schemas.microsoft.com/office/powerpoint/2010/main" val="3358755003"/>
              </p:ext>
            </p:extLst>
          </p:nvPr>
        </p:nvGraphicFramePr>
        <p:xfrm>
          <a:off x="2143108" y="3071809"/>
          <a:ext cx="3714776" cy="809301"/>
        </p:xfrm>
        <a:graphic>
          <a:graphicData uri="http://schemas.openxmlformats.org/presentationml/2006/ole">
            <mc:AlternateContent xmlns:mc="http://schemas.openxmlformats.org/markup-compatibility/2006">
              <mc:Choice xmlns:v="urn:schemas-microsoft-com:vml" Requires="v">
                <p:oleObj spid="_x0000_s37895" name="Equation" r:id="rId3" imgW="2095200" imgH="444240" progId="Equation.3">
                  <p:embed/>
                </p:oleObj>
              </mc:Choice>
              <mc:Fallback>
                <p:oleObj name="Equation" r:id="rId3" imgW="209520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08" y="3071809"/>
                        <a:ext cx="3714776" cy="809301"/>
                      </a:xfrm>
                      <a:prstGeom prst="rect">
                        <a:avLst/>
                      </a:prstGeom>
                      <a:noFill/>
                      <a:extLst>
                        <a:ext uri="{909E8E84-426E-40DD-AFC4-6F175D3DCCD1}">
                          <a14:hiddenFill xmlns:a14="http://schemas.microsoft.com/office/drawing/2010/main">
                            <a:solidFill>
                              <a:srgbClr val="FF6600"/>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01EBF9DF-F111-467C-888C-93E1C8B39F77}"/>
                  </a:ext>
                </a:extLst>
              </p14:cNvPr>
              <p14:cNvContentPartPr/>
              <p14:nvPr/>
            </p14:nvContentPartPr>
            <p14:xfrm>
              <a:off x="505800" y="1608840"/>
              <a:ext cx="7767360" cy="4920480"/>
            </p14:xfrm>
          </p:contentPart>
        </mc:Choice>
        <mc:Fallback>
          <p:pic>
            <p:nvPicPr>
              <p:cNvPr id="4" name="Ink 3">
                <a:extLst>
                  <a:ext uri="{FF2B5EF4-FFF2-40B4-BE49-F238E27FC236}">
                    <a16:creationId xmlns:a16="http://schemas.microsoft.com/office/drawing/2014/main" id="{01EBF9DF-F111-467C-888C-93E1C8B39F77}"/>
                  </a:ext>
                </a:extLst>
              </p:cNvPr>
              <p:cNvPicPr/>
              <p:nvPr/>
            </p:nvPicPr>
            <p:blipFill>
              <a:blip r:embed="rId6"/>
              <a:stretch>
                <a:fillRect/>
              </a:stretch>
            </p:blipFill>
            <p:spPr>
              <a:xfrm>
                <a:off x="496440" y="1599480"/>
                <a:ext cx="7786080" cy="4939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7891"/>
                                        </p:tgtEl>
                                        <p:attrNameLst>
                                          <p:attrName>style.visibility</p:attrName>
                                        </p:attrNameLst>
                                      </p:cBhvr>
                                      <p:to>
                                        <p:strVal val="visible"/>
                                      </p:to>
                                    </p:set>
                                    <p:animEffect transition="in" filter="strips(downRight)">
                                      <p:cBhvr>
                                        <p:cTn id="27" dur="1000"/>
                                        <p:tgtEl>
                                          <p:spTgt spid="378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2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Terms of Trade: Types </a:t>
            </a:r>
          </a:p>
        </p:txBody>
      </p:sp>
      <p:sp>
        <p:nvSpPr>
          <p:cNvPr id="3" name="Content Placeholder 2"/>
          <p:cNvSpPr>
            <a:spLocks noGrp="1"/>
          </p:cNvSpPr>
          <p:nvPr>
            <p:ph idx="1"/>
          </p:nvPr>
        </p:nvSpPr>
        <p:spPr>
          <a:xfrm>
            <a:off x="457200" y="857232"/>
            <a:ext cx="8229600" cy="5715040"/>
          </a:xfrm>
        </p:spPr>
        <p:txBody>
          <a:bodyPr>
            <a:noAutofit/>
          </a:bodyPr>
          <a:lstStyle/>
          <a:p>
            <a:pPr marL="0" indent="0" algn="just">
              <a:lnSpc>
                <a:spcPts val="3400"/>
              </a:lnSpc>
              <a:spcBef>
                <a:spcPts val="0"/>
              </a:spcBef>
              <a:buNone/>
            </a:pPr>
            <a:r>
              <a:rPr lang="en-IN" sz="2800" b="1" dirty="0"/>
              <a:t>6. Real Cost Terms of Trade (RCTT):</a:t>
            </a:r>
          </a:p>
          <a:p>
            <a:pPr marL="0" indent="0" algn="just">
              <a:lnSpc>
                <a:spcPts val="3400"/>
              </a:lnSpc>
              <a:spcBef>
                <a:spcPts val="0"/>
              </a:spcBef>
              <a:buNone/>
            </a:pPr>
            <a:r>
              <a:rPr lang="en-IN" sz="2800" dirty="0"/>
              <a:t>It is used to measure the real gain from international trade. It is calculated by multiplying the single factoral terms of trade with the reciprocal of an index of the amount of disutility per unit of productive resources used in producing export commodities. </a:t>
            </a:r>
          </a:p>
          <a:p>
            <a:pPr marL="0" indent="0" algn="just">
              <a:lnSpc>
                <a:spcPts val="3400"/>
              </a:lnSpc>
              <a:spcBef>
                <a:spcPts val="0"/>
              </a:spcBef>
              <a:buNone/>
            </a:pPr>
            <a:r>
              <a:rPr lang="en-IN" sz="2800" dirty="0"/>
              <a:t>Symbolically,</a:t>
            </a:r>
          </a:p>
          <a:p>
            <a:pPr marL="0" indent="0" algn="just">
              <a:lnSpc>
                <a:spcPts val="3400"/>
              </a:lnSpc>
              <a:spcBef>
                <a:spcPts val="0"/>
              </a:spcBef>
              <a:buNone/>
            </a:pPr>
            <a:r>
              <a:rPr lang="en-IN" sz="2800" dirty="0"/>
              <a:t> </a:t>
            </a:r>
          </a:p>
          <a:p>
            <a:pPr marL="0" indent="0" algn="just">
              <a:lnSpc>
                <a:spcPts val="3400"/>
              </a:lnSpc>
              <a:spcBef>
                <a:spcPts val="0"/>
              </a:spcBef>
              <a:buNone/>
            </a:pPr>
            <a:r>
              <a:rPr lang="en-IN" sz="2800" dirty="0"/>
              <a:t> </a:t>
            </a:r>
          </a:p>
          <a:p>
            <a:pPr marL="0" indent="0" algn="just">
              <a:lnSpc>
                <a:spcPts val="3400"/>
              </a:lnSpc>
              <a:spcBef>
                <a:spcPts val="0"/>
              </a:spcBef>
              <a:buNone/>
            </a:pPr>
            <a:r>
              <a:rPr lang="en-IN" sz="2800" dirty="0"/>
              <a:t>Where, Rx = Index of the amount of disutility per unit of productive resources used in 		       producing export commodities.</a:t>
            </a:r>
          </a:p>
        </p:txBody>
      </p:sp>
      <p:graphicFrame>
        <p:nvGraphicFramePr>
          <p:cNvPr id="38915" name="Object 3"/>
          <p:cNvGraphicFramePr>
            <a:graphicFrameLocks noChangeAspect="1"/>
          </p:cNvGraphicFramePr>
          <p:nvPr>
            <p:extLst>
              <p:ext uri="{D42A27DB-BD31-4B8C-83A1-F6EECF244321}">
                <p14:modId xmlns:p14="http://schemas.microsoft.com/office/powerpoint/2010/main" val="3857361403"/>
              </p:ext>
            </p:extLst>
          </p:nvPr>
        </p:nvGraphicFramePr>
        <p:xfrm>
          <a:off x="2000232" y="3929066"/>
          <a:ext cx="4429156" cy="871006"/>
        </p:xfrm>
        <a:graphic>
          <a:graphicData uri="http://schemas.openxmlformats.org/presentationml/2006/ole">
            <mc:AlternateContent xmlns:mc="http://schemas.openxmlformats.org/markup-compatibility/2006">
              <mc:Choice xmlns:v="urn:schemas-microsoft-com:vml" Requires="v">
                <p:oleObj spid="_x0000_s38919" name="Equation" r:id="rId3" imgW="2311200" imgH="444240" progId="Equation.3">
                  <p:embed/>
                </p:oleObj>
              </mc:Choice>
              <mc:Fallback>
                <p:oleObj name="Equation" r:id="rId3" imgW="231120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3929066"/>
                        <a:ext cx="4429156" cy="871006"/>
                      </a:xfrm>
                      <a:prstGeom prst="rect">
                        <a:avLst/>
                      </a:prstGeom>
                      <a:noFill/>
                      <a:extLst>
                        <a:ext uri="{909E8E84-426E-40DD-AFC4-6F175D3DCCD1}">
                          <a14:hiddenFill xmlns:a14="http://schemas.microsoft.com/office/drawing/2010/main">
                            <a:solidFill>
                              <a:srgbClr val="FF6600"/>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6F2BEF48-FCA4-4718-B393-5D692168DC29}"/>
                  </a:ext>
                </a:extLst>
              </p14:cNvPr>
              <p14:cNvContentPartPr/>
              <p14:nvPr/>
            </p14:nvContentPartPr>
            <p14:xfrm>
              <a:off x="540360" y="1124280"/>
              <a:ext cx="8708040" cy="5401800"/>
            </p14:xfrm>
          </p:contentPart>
        </mc:Choice>
        <mc:Fallback>
          <p:pic>
            <p:nvPicPr>
              <p:cNvPr id="4" name="Ink 3">
                <a:extLst>
                  <a:ext uri="{FF2B5EF4-FFF2-40B4-BE49-F238E27FC236}">
                    <a16:creationId xmlns:a16="http://schemas.microsoft.com/office/drawing/2014/main" id="{6F2BEF48-FCA4-4718-B393-5D692168DC29}"/>
                  </a:ext>
                </a:extLst>
              </p:cNvPr>
              <p:cNvPicPr/>
              <p:nvPr/>
            </p:nvPicPr>
            <p:blipFill>
              <a:blip r:embed="rId6"/>
              <a:stretch>
                <a:fillRect/>
              </a:stretch>
            </p:blipFill>
            <p:spPr>
              <a:xfrm>
                <a:off x="531000" y="1114920"/>
                <a:ext cx="8726760" cy="5420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strips(downRight)">
                                      <p:cBhvr>
                                        <p:cTn id="27" dur="1000"/>
                                        <p:tgtEl>
                                          <p:spTgt spid="389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Terms of Trade: Types </a:t>
            </a:r>
          </a:p>
        </p:txBody>
      </p:sp>
      <p:sp>
        <p:nvSpPr>
          <p:cNvPr id="3" name="Content Placeholder 2"/>
          <p:cNvSpPr>
            <a:spLocks noGrp="1"/>
          </p:cNvSpPr>
          <p:nvPr>
            <p:ph idx="1"/>
          </p:nvPr>
        </p:nvSpPr>
        <p:spPr>
          <a:xfrm>
            <a:off x="457200" y="857232"/>
            <a:ext cx="8229600" cy="5715040"/>
          </a:xfrm>
        </p:spPr>
        <p:txBody>
          <a:bodyPr>
            <a:noAutofit/>
          </a:bodyPr>
          <a:lstStyle/>
          <a:p>
            <a:pPr marL="0" indent="0" algn="just">
              <a:lnSpc>
                <a:spcPts val="3400"/>
              </a:lnSpc>
              <a:spcBef>
                <a:spcPts val="0"/>
              </a:spcBef>
              <a:buNone/>
            </a:pPr>
            <a:r>
              <a:rPr lang="en-IN" sz="2800" b="1" dirty="0"/>
              <a:t>7. Utility Terms of Trade (UTT):</a:t>
            </a:r>
          </a:p>
          <a:p>
            <a:pPr marL="0" indent="0" algn="just">
              <a:lnSpc>
                <a:spcPts val="3400"/>
              </a:lnSpc>
              <a:spcBef>
                <a:spcPts val="0"/>
              </a:spcBef>
              <a:buNone/>
            </a:pPr>
            <a:r>
              <a:rPr lang="en-IN" sz="2800" dirty="0"/>
              <a:t>This index measures "changes in the disutility of producing a unit of exports and changes in the relative satisfactions yielded by imports, and the domestic products foregone as the result of export production." It is calculated by multiplying the real cost terms of trade with an index of the relative average utility of imports and of domestic commodities foregone.</a:t>
            </a:r>
          </a:p>
          <a:p>
            <a:pPr marL="0" indent="0" algn="just">
              <a:lnSpc>
                <a:spcPts val="3400"/>
              </a:lnSpc>
              <a:spcBef>
                <a:spcPts val="0"/>
              </a:spcBef>
              <a:buNone/>
            </a:pPr>
            <a:r>
              <a:rPr lang="en-IN" sz="2800" dirty="0"/>
              <a:t>u = average utility </a:t>
            </a:r>
          </a:p>
          <a:p>
            <a:pPr marL="0" indent="0" algn="just">
              <a:lnSpc>
                <a:spcPts val="3400"/>
              </a:lnSpc>
              <a:spcBef>
                <a:spcPts val="0"/>
              </a:spcBef>
              <a:buNone/>
            </a:pPr>
            <a:r>
              <a:rPr lang="en-IN" sz="2800" dirty="0"/>
              <a:t>a = domestic commodities whose consumption is foregone to use resources for export production </a:t>
            </a:r>
          </a:p>
          <a:p>
            <a:pPr marL="0" indent="0" algn="just">
              <a:lnSpc>
                <a:spcPts val="3400"/>
              </a:lnSpc>
              <a:spcBef>
                <a:spcPts val="0"/>
              </a:spcBef>
              <a:buNone/>
            </a:pPr>
            <a:endParaRPr lang="en-IN" sz="2800" dirty="0"/>
          </a:p>
        </p:txBody>
      </p:sp>
      <p:graphicFrame>
        <p:nvGraphicFramePr>
          <p:cNvPr id="39939" name="Object 3"/>
          <p:cNvGraphicFramePr>
            <a:graphicFrameLocks noChangeAspect="1"/>
          </p:cNvGraphicFramePr>
          <p:nvPr>
            <p:extLst>
              <p:ext uri="{D42A27DB-BD31-4B8C-83A1-F6EECF244321}">
                <p14:modId xmlns:p14="http://schemas.microsoft.com/office/powerpoint/2010/main" val="4159944982"/>
              </p:ext>
            </p:extLst>
          </p:nvPr>
        </p:nvGraphicFramePr>
        <p:xfrm>
          <a:off x="2285984" y="5558948"/>
          <a:ext cx="2571768" cy="1236043"/>
        </p:xfrm>
        <a:graphic>
          <a:graphicData uri="http://schemas.openxmlformats.org/presentationml/2006/ole">
            <mc:AlternateContent xmlns:mc="http://schemas.openxmlformats.org/markup-compatibility/2006">
              <mc:Choice xmlns:v="urn:schemas-microsoft-com:vml" Requires="v">
                <p:oleObj spid="_x0000_s39943" name="Equation" r:id="rId3" imgW="1028520" imgH="482400" progId="Equation.3">
                  <p:embed/>
                </p:oleObj>
              </mc:Choice>
              <mc:Fallback>
                <p:oleObj name="Equation" r:id="rId3" imgW="1028520" imgH="482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4" y="5558948"/>
                        <a:ext cx="2571768" cy="1236043"/>
                      </a:xfrm>
                      <a:prstGeom prst="rect">
                        <a:avLst/>
                      </a:prstGeom>
                      <a:noFill/>
                      <a:extLst>
                        <a:ext uri="{909E8E84-426E-40DD-AFC4-6F175D3DCCD1}">
                          <a14:hiddenFill xmlns:a14="http://schemas.microsoft.com/office/drawing/2010/main">
                            <a:solidFill>
                              <a:srgbClr val="FF6600"/>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CDDCF5B3-7686-4B12-AD44-6C5B8F17EB9C}"/>
                  </a:ext>
                </a:extLst>
              </p14:cNvPr>
              <p14:cNvContentPartPr/>
              <p14:nvPr/>
            </p14:nvContentPartPr>
            <p14:xfrm>
              <a:off x="561960" y="1743480"/>
              <a:ext cx="8238960" cy="4102920"/>
            </p14:xfrm>
          </p:contentPart>
        </mc:Choice>
        <mc:Fallback>
          <p:pic>
            <p:nvPicPr>
              <p:cNvPr id="4" name="Ink 3">
                <a:extLst>
                  <a:ext uri="{FF2B5EF4-FFF2-40B4-BE49-F238E27FC236}">
                    <a16:creationId xmlns:a16="http://schemas.microsoft.com/office/drawing/2014/main" id="{CDDCF5B3-7686-4B12-AD44-6C5B8F17EB9C}"/>
                  </a:ext>
                </a:extLst>
              </p:cNvPr>
              <p:cNvPicPr/>
              <p:nvPr/>
            </p:nvPicPr>
            <p:blipFill>
              <a:blip r:embed="rId6"/>
              <a:stretch>
                <a:fillRect/>
              </a:stretch>
            </p:blipFill>
            <p:spPr>
              <a:xfrm>
                <a:off x="552600" y="1734120"/>
                <a:ext cx="8257680" cy="4121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9939"/>
                                        </p:tgtEl>
                                        <p:attrNameLst>
                                          <p:attrName>style.visibility</p:attrName>
                                        </p:attrNameLst>
                                      </p:cBhvr>
                                      <p:to>
                                        <p:strVal val="visible"/>
                                      </p:to>
                                    </p:set>
                                    <p:animEffect transition="in" filter="strips(downRight)">
                                      <p:cBhvr>
                                        <p:cTn id="32" dur="1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Terms of Trade: Types </a:t>
            </a:r>
          </a:p>
        </p:txBody>
      </p:sp>
      <p:sp>
        <p:nvSpPr>
          <p:cNvPr id="3" name="Content Placeholder 2"/>
          <p:cNvSpPr>
            <a:spLocks noGrp="1"/>
          </p:cNvSpPr>
          <p:nvPr>
            <p:ph idx="1"/>
          </p:nvPr>
        </p:nvSpPr>
        <p:spPr>
          <a:xfrm>
            <a:off x="457200" y="857232"/>
            <a:ext cx="8229600" cy="5715040"/>
          </a:xfrm>
        </p:spPr>
        <p:txBody>
          <a:bodyPr>
            <a:noAutofit/>
          </a:bodyPr>
          <a:lstStyle/>
          <a:p>
            <a:pPr marL="0" indent="0" algn="just">
              <a:lnSpc>
                <a:spcPts val="3400"/>
              </a:lnSpc>
              <a:spcBef>
                <a:spcPts val="0"/>
              </a:spcBef>
              <a:buNone/>
            </a:pPr>
            <a:r>
              <a:rPr lang="en-IN" sz="2800" dirty="0"/>
              <a:t>where, u = index of relative utility of imports and domestically foregone commodities.</a:t>
            </a:r>
          </a:p>
          <a:p>
            <a:pPr marL="0" indent="0" algn="just">
              <a:lnSpc>
                <a:spcPts val="3400"/>
              </a:lnSpc>
              <a:spcBef>
                <a:spcPts val="0"/>
              </a:spcBef>
              <a:buNone/>
            </a:pPr>
            <a:r>
              <a:rPr lang="en-IN" sz="2800" dirty="0"/>
              <a:t>Thus, the utility terms of trade can be expressed as:</a:t>
            </a:r>
          </a:p>
        </p:txBody>
      </p:sp>
      <p:graphicFrame>
        <p:nvGraphicFramePr>
          <p:cNvPr id="40963" name="Object 3"/>
          <p:cNvGraphicFramePr>
            <a:graphicFrameLocks noChangeAspect="1"/>
          </p:cNvGraphicFramePr>
          <p:nvPr>
            <p:extLst>
              <p:ext uri="{D42A27DB-BD31-4B8C-83A1-F6EECF244321}">
                <p14:modId xmlns:p14="http://schemas.microsoft.com/office/powerpoint/2010/main" val="376241763"/>
              </p:ext>
            </p:extLst>
          </p:nvPr>
        </p:nvGraphicFramePr>
        <p:xfrm>
          <a:off x="1643042" y="2428868"/>
          <a:ext cx="4801546" cy="928694"/>
        </p:xfrm>
        <a:graphic>
          <a:graphicData uri="http://schemas.openxmlformats.org/presentationml/2006/ole">
            <mc:AlternateContent xmlns:mc="http://schemas.openxmlformats.org/markup-compatibility/2006">
              <mc:Choice xmlns:v="urn:schemas-microsoft-com:vml" Requires="v">
                <p:oleObj spid="_x0000_s40967" name="Equation" r:id="rId3" imgW="2349360" imgH="444240" progId="Equation.3">
                  <p:embed/>
                </p:oleObj>
              </mc:Choice>
              <mc:Fallback>
                <p:oleObj name="Equation" r:id="rId3" imgW="234936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42" y="2428868"/>
                        <a:ext cx="4801546" cy="928694"/>
                      </a:xfrm>
                      <a:prstGeom prst="rect">
                        <a:avLst/>
                      </a:prstGeom>
                      <a:noFill/>
                      <a:extLst>
                        <a:ext uri="{909E8E84-426E-40DD-AFC4-6F175D3DCCD1}">
                          <a14:hiddenFill xmlns:a14="http://schemas.microsoft.com/office/drawing/2010/main">
                            <a:solidFill>
                              <a:srgbClr val="FF6600"/>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0719B476-DB5D-4401-B979-542BE372ACA6}"/>
                  </a:ext>
                </a:extLst>
              </p14:cNvPr>
              <p14:cNvContentPartPr/>
              <p14:nvPr/>
            </p14:nvContentPartPr>
            <p14:xfrm>
              <a:off x="2657160" y="2322360"/>
              <a:ext cx="3914280" cy="1139760"/>
            </p14:xfrm>
          </p:contentPart>
        </mc:Choice>
        <mc:Fallback>
          <p:pic>
            <p:nvPicPr>
              <p:cNvPr id="4" name="Ink 3">
                <a:extLst>
                  <a:ext uri="{FF2B5EF4-FFF2-40B4-BE49-F238E27FC236}">
                    <a16:creationId xmlns:a16="http://schemas.microsoft.com/office/drawing/2014/main" id="{0719B476-DB5D-4401-B979-542BE372ACA6}"/>
                  </a:ext>
                </a:extLst>
              </p:cNvPr>
              <p:cNvPicPr/>
              <p:nvPr/>
            </p:nvPicPr>
            <p:blipFill>
              <a:blip r:embed="rId6"/>
              <a:stretch>
                <a:fillRect/>
              </a:stretch>
            </p:blipFill>
            <p:spPr>
              <a:xfrm>
                <a:off x="2647800" y="2313000"/>
                <a:ext cx="3933000" cy="1158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0963"/>
                                        </p:tgtEl>
                                        <p:attrNameLst>
                                          <p:attrName>style.visibility</p:attrName>
                                        </p:attrNameLst>
                                      </p:cBhvr>
                                      <p:to>
                                        <p:strVal val="visible"/>
                                      </p:to>
                                    </p:set>
                                    <p:animEffect transition="in" filter="strips(downRight)">
                                      <p:cBhvr>
                                        <p:cTn id="22"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Gains from Trade (with Offer Curves)</a:t>
            </a:r>
          </a:p>
        </p:txBody>
      </p:sp>
      <p:sp>
        <p:nvSpPr>
          <p:cNvPr id="3" name="Content Placeholder 2"/>
          <p:cNvSpPr>
            <a:spLocks noGrp="1"/>
          </p:cNvSpPr>
          <p:nvPr>
            <p:ph idx="1"/>
          </p:nvPr>
        </p:nvSpPr>
        <p:spPr>
          <a:xfrm>
            <a:off x="457200" y="1071546"/>
            <a:ext cx="8229600" cy="5500726"/>
          </a:xfrm>
        </p:spPr>
        <p:txBody>
          <a:bodyPr>
            <a:noAutofit/>
          </a:bodyPr>
          <a:lstStyle/>
          <a:p>
            <a:pPr marL="0" indent="0" algn="just">
              <a:lnSpc>
                <a:spcPts val="3400"/>
              </a:lnSpc>
              <a:spcBef>
                <a:spcPts val="0"/>
              </a:spcBef>
              <a:buNone/>
            </a:pPr>
            <a:r>
              <a:rPr lang="en-IN" sz="2800" dirty="0"/>
              <a:t>J.S. Mill analysed the gains as well as the distribution of the gains from international trade in terms of his theory of reciprocal demand. </a:t>
            </a:r>
          </a:p>
          <a:p>
            <a:pPr marL="0" indent="0" algn="just">
              <a:lnSpc>
                <a:spcPts val="3400"/>
              </a:lnSpc>
              <a:spcBef>
                <a:spcPts val="0"/>
              </a:spcBef>
              <a:buNone/>
            </a:pPr>
            <a:r>
              <a:rPr lang="en-IN" sz="2800" dirty="0"/>
              <a:t>According to Mill, it is reciprocal demand that determines terms of trade which, in turn, determine the distribution of gains from trade of each country.</a:t>
            </a:r>
          </a:p>
          <a:p>
            <a:pPr marL="0" indent="0" algn="just">
              <a:lnSpc>
                <a:spcPts val="3400"/>
              </a:lnSpc>
              <a:spcBef>
                <a:spcPts val="0"/>
              </a:spcBef>
              <a:buNone/>
            </a:pPr>
            <a:r>
              <a:rPr lang="en-IN" sz="2800" dirty="0"/>
              <a:t>The term 'terms of trade' refers to the barter terms of trade between the two countries i.e., the ratio of the quantity of imports for a given quantity of exports of a country.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8B6A42B-9449-43B3-A1CF-E9789E1C544D}"/>
                  </a:ext>
                </a:extLst>
              </p14:cNvPr>
              <p14:cNvContentPartPr/>
              <p14:nvPr/>
            </p14:nvContentPartPr>
            <p14:xfrm>
              <a:off x="1142280" y="614520"/>
              <a:ext cx="7411320" cy="1893960"/>
            </p14:xfrm>
          </p:contentPart>
        </mc:Choice>
        <mc:Fallback>
          <p:pic>
            <p:nvPicPr>
              <p:cNvPr id="4" name="Ink 3">
                <a:extLst>
                  <a:ext uri="{FF2B5EF4-FFF2-40B4-BE49-F238E27FC236}">
                    <a16:creationId xmlns:a16="http://schemas.microsoft.com/office/drawing/2014/main" id="{58B6A42B-9449-43B3-A1CF-E9789E1C544D}"/>
                  </a:ext>
                </a:extLst>
              </p:cNvPr>
              <p:cNvPicPr/>
              <p:nvPr/>
            </p:nvPicPr>
            <p:blipFill>
              <a:blip r:embed="rId3"/>
              <a:stretch>
                <a:fillRect/>
              </a:stretch>
            </p:blipFill>
            <p:spPr>
              <a:xfrm>
                <a:off x="1132920" y="605160"/>
                <a:ext cx="7430040" cy="1912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7EFAF7AF-E9CF-41C0-AFF3-DD531F44159D}"/>
                  </a:ext>
                </a:extLst>
              </p14:cNvPr>
              <p14:cNvContentPartPr/>
              <p14:nvPr/>
            </p14:nvContentPartPr>
            <p14:xfrm>
              <a:off x="1085400" y="1959480"/>
              <a:ext cx="6975000" cy="4784760"/>
            </p14:xfrm>
          </p:contentPart>
        </mc:Choice>
        <mc:Fallback>
          <p:pic>
            <p:nvPicPr>
              <p:cNvPr id="5" name="Ink 4">
                <a:extLst>
                  <a:ext uri="{FF2B5EF4-FFF2-40B4-BE49-F238E27FC236}">
                    <a16:creationId xmlns:a16="http://schemas.microsoft.com/office/drawing/2014/main" id="{7EFAF7AF-E9CF-41C0-AFF3-DD531F44159D}"/>
                  </a:ext>
                </a:extLst>
              </p:cNvPr>
              <p:cNvPicPr/>
              <p:nvPr/>
            </p:nvPicPr>
            <p:blipFill>
              <a:blip r:embed="rId5"/>
              <a:stretch>
                <a:fillRect/>
              </a:stretch>
            </p:blipFill>
            <p:spPr>
              <a:xfrm>
                <a:off x="1076040" y="1950120"/>
                <a:ext cx="6993720" cy="4803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Examples</a:t>
            </a:r>
          </a:p>
        </p:txBody>
      </p:sp>
      <p:sp>
        <p:nvSpPr>
          <p:cNvPr id="5" name="Content Placeholder 4"/>
          <p:cNvSpPr>
            <a:spLocks noGrp="1"/>
          </p:cNvSpPr>
          <p:nvPr>
            <p:ph idx="1"/>
          </p:nvPr>
        </p:nvSpPr>
        <p:spPr>
          <a:xfrm>
            <a:off x="457200" y="1071546"/>
            <a:ext cx="8229600" cy="5572164"/>
          </a:xfrm>
        </p:spPr>
        <p:txBody>
          <a:bodyPr>
            <a:normAutofit fontScale="92500" lnSpcReduction="10000"/>
          </a:bodyPr>
          <a:lstStyle/>
          <a:p>
            <a:pPr>
              <a:buNone/>
            </a:pPr>
            <a:r>
              <a:rPr lang="en-IN" sz="2800" dirty="0"/>
              <a:t>Unit of Labour = 2 Hours</a:t>
            </a:r>
          </a:p>
          <a:p>
            <a:pPr>
              <a:buNone/>
            </a:pPr>
            <a:endParaRPr lang="en-IN" sz="2800" dirty="0"/>
          </a:p>
          <a:p>
            <a:pPr>
              <a:buNone/>
            </a:pPr>
            <a:endParaRPr lang="en-IN" sz="2800" dirty="0"/>
          </a:p>
          <a:p>
            <a:pPr>
              <a:buNone/>
            </a:pPr>
            <a:endParaRPr lang="en-IN" sz="2800" dirty="0"/>
          </a:p>
          <a:p>
            <a:pPr>
              <a:buNone/>
            </a:pPr>
            <a:endParaRPr lang="en-IN" sz="2800" dirty="0"/>
          </a:p>
          <a:p>
            <a:pPr>
              <a:buNone/>
            </a:pPr>
            <a:endParaRPr lang="en-IN" sz="2800" dirty="0"/>
          </a:p>
          <a:p>
            <a:pPr marL="0" indent="0" algn="just">
              <a:buNone/>
            </a:pPr>
            <a:r>
              <a:rPr lang="en-IN" sz="2800" dirty="0"/>
              <a:t>For example, in country A, 2 units of labour produce 10 units of X and 10 units of Y, while in country B the same labour produce 6X and 8Y. The domestic exchange ratio (or domestic terms of trade) in country A is 1X = 1Y, and in country B, 1X = 1.33Y. This mean that one unit of X can be exchanged with one unit of Y in country A or 1.33 units of Y in country B. Thus the terms of trade between the two countries will lie between 1X or 1Y or 1.33Y.</a:t>
            </a:r>
          </a:p>
          <a:p>
            <a:pPr>
              <a:buNone/>
            </a:pPr>
            <a:endParaRPr lang="en-IN" sz="2800" dirty="0"/>
          </a:p>
        </p:txBody>
      </p:sp>
      <p:graphicFrame>
        <p:nvGraphicFramePr>
          <p:cNvPr id="6" name="Table 5"/>
          <p:cNvGraphicFramePr>
            <a:graphicFrameLocks noGrp="1"/>
          </p:cNvGraphicFramePr>
          <p:nvPr>
            <p:extLst>
              <p:ext uri="{D42A27DB-BD31-4B8C-83A1-F6EECF244321}">
                <p14:modId xmlns:p14="http://schemas.microsoft.com/office/powerpoint/2010/main" val="3969994691"/>
              </p:ext>
            </p:extLst>
          </p:nvPr>
        </p:nvGraphicFramePr>
        <p:xfrm>
          <a:off x="642910" y="1571612"/>
          <a:ext cx="7929620" cy="1706880"/>
        </p:xfrm>
        <a:graphic>
          <a:graphicData uri="http://schemas.openxmlformats.org/drawingml/2006/table">
            <a:tbl>
              <a:tblPr firstRow="1" bandRow="1">
                <a:tableStyleId>{16D9F66E-5EB9-4882-86FB-DCBF35E3C3E4}</a:tableStyleId>
              </a:tblPr>
              <a:tblGrid>
                <a:gridCol w="1571636">
                  <a:extLst>
                    <a:ext uri="{9D8B030D-6E8A-4147-A177-3AD203B41FA5}">
                      <a16:colId xmlns:a16="http://schemas.microsoft.com/office/drawing/2014/main" val="20000"/>
                    </a:ext>
                  </a:extLst>
                </a:gridCol>
                <a:gridCol w="1785950">
                  <a:extLst>
                    <a:ext uri="{9D8B030D-6E8A-4147-A177-3AD203B41FA5}">
                      <a16:colId xmlns:a16="http://schemas.microsoft.com/office/drawing/2014/main" val="20001"/>
                    </a:ext>
                  </a:extLst>
                </a:gridCol>
                <a:gridCol w="1928826">
                  <a:extLst>
                    <a:ext uri="{9D8B030D-6E8A-4147-A177-3AD203B41FA5}">
                      <a16:colId xmlns:a16="http://schemas.microsoft.com/office/drawing/2014/main" val="20002"/>
                    </a:ext>
                  </a:extLst>
                </a:gridCol>
                <a:gridCol w="2643208">
                  <a:extLst>
                    <a:ext uri="{9D8B030D-6E8A-4147-A177-3AD203B41FA5}">
                      <a16:colId xmlns:a16="http://schemas.microsoft.com/office/drawing/2014/main" val="20003"/>
                    </a:ext>
                  </a:extLst>
                </a:gridCol>
              </a:tblGrid>
              <a:tr h="370840">
                <a:tc rowSpan="2">
                  <a:txBody>
                    <a:bodyPr/>
                    <a:lstStyle/>
                    <a:p>
                      <a:pPr marL="0" marR="0" algn="ctr">
                        <a:spcBef>
                          <a:spcPts val="0"/>
                        </a:spcBef>
                        <a:spcAft>
                          <a:spcPts val="0"/>
                        </a:spcAft>
                      </a:pPr>
                      <a:r>
                        <a:rPr lang="en-US" sz="2800" dirty="0"/>
                        <a:t>Country</a:t>
                      </a:r>
                      <a:endParaRPr lang="en-IN" sz="2800" dirty="0">
                        <a:latin typeface="+mj-lt"/>
                        <a:ea typeface="Times New Roman"/>
                      </a:endParaRPr>
                    </a:p>
                  </a:txBody>
                  <a:tcPr marL="68580" marR="68580" marT="0" marB="0" anchor="ctr"/>
                </a:tc>
                <a:tc gridSpan="2">
                  <a:txBody>
                    <a:bodyPr/>
                    <a:lstStyle/>
                    <a:p>
                      <a:pPr marL="0" marR="0" algn="ctr">
                        <a:spcBef>
                          <a:spcPts val="0"/>
                        </a:spcBef>
                        <a:spcAft>
                          <a:spcPts val="0"/>
                        </a:spcAft>
                      </a:pPr>
                      <a:r>
                        <a:rPr lang="en-US" sz="2800" dirty="0"/>
                        <a:t>Commodity</a:t>
                      </a:r>
                      <a:endParaRPr lang="en-IN" sz="2800" dirty="0">
                        <a:latin typeface="+mj-lt"/>
                        <a:ea typeface="Times New Roman"/>
                      </a:endParaRPr>
                    </a:p>
                  </a:txBody>
                  <a:tcPr marL="68580" marR="68580" marT="0" marB="0" anchor="ctr"/>
                </a:tc>
                <a:tc hMerge="1">
                  <a:txBody>
                    <a:bodyPr/>
                    <a:lstStyle/>
                    <a:p>
                      <a:endParaRPr lang="en-IN"/>
                    </a:p>
                  </a:txBody>
                  <a:tcPr/>
                </a:tc>
                <a:tc rowSpan="2">
                  <a:txBody>
                    <a:bodyPr/>
                    <a:lstStyle/>
                    <a:p>
                      <a:pPr marL="0" marR="0" algn="ctr">
                        <a:spcBef>
                          <a:spcPts val="0"/>
                        </a:spcBef>
                        <a:spcAft>
                          <a:spcPts val="0"/>
                        </a:spcAft>
                      </a:pPr>
                      <a:r>
                        <a:rPr lang="en-US" sz="2800"/>
                        <a:t>Domestic Exchange Ratio</a:t>
                      </a:r>
                      <a:endParaRPr lang="en-IN" sz="2800">
                        <a:latin typeface="+mj-lt"/>
                        <a:ea typeface="Times New Roman"/>
                      </a:endParaRPr>
                    </a:p>
                  </a:txBody>
                  <a:tcPr marL="68580" marR="68580" marT="0" marB="0" anchor="ctr"/>
                </a:tc>
                <a:extLst>
                  <a:ext uri="{0D108BD9-81ED-4DB2-BD59-A6C34878D82A}">
                    <a16:rowId xmlns:a16="http://schemas.microsoft.com/office/drawing/2014/main" val="10000"/>
                  </a:ext>
                </a:extLst>
              </a:tr>
              <a:tr h="370840">
                <a:tc vMerge="1">
                  <a:txBody>
                    <a:bodyPr/>
                    <a:lstStyle/>
                    <a:p>
                      <a:endParaRPr lang="en-IN"/>
                    </a:p>
                  </a:txBody>
                  <a:tcPr/>
                </a:tc>
                <a:tc>
                  <a:txBody>
                    <a:bodyPr/>
                    <a:lstStyle/>
                    <a:p>
                      <a:pPr marL="0" marR="0" algn="ctr">
                        <a:spcBef>
                          <a:spcPts val="0"/>
                        </a:spcBef>
                        <a:spcAft>
                          <a:spcPts val="0"/>
                        </a:spcAft>
                      </a:pPr>
                      <a:r>
                        <a:rPr lang="en-US" sz="2800" dirty="0"/>
                        <a:t>X</a:t>
                      </a:r>
                      <a:endParaRPr lang="en-IN" sz="2800" dirty="0">
                        <a:latin typeface="+mj-lt"/>
                        <a:ea typeface="Times New Roman"/>
                      </a:endParaRPr>
                    </a:p>
                  </a:txBody>
                  <a:tcPr marL="68580" marR="68580" marT="0" marB="0" anchor="ctr"/>
                </a:tc>
                <a:tc>
                  <a:txBody>
                    <a:bodyPr/>
                    <a:lstStyle/>
                    <a:p>
                      <a:pPr marL="0" marR="0" algn="ctr">
                        <a:spcBef>
                          <a:spcPts val="0"/>
                        </a:spcBef>
                        <a:spcAft>
                          <a:spcPts val="0"/>
                        </a:spcAft>
                      </a:pPr>
                      <a:r>
                        <a:rPr lang="en-US" sz="2800" dirty="0"/>
                        <a:t>Y</a:t>
                      </a:r>
                      <a:endParaRPr lang="en-IN" sz="2800" dirty="0">
                        <a:latin typeface="+mj-lt"/>
                        <a:ea typeface="Times New Roman"/>
                      </a:endParaRPr>
                    </a:p>
                  </a:txBody>
                  <a:tcPr marL="68580" marR="68580" marT="0" marB="0" anchor="ctr"/>
                </a:tc>
                <a:tc vMerge="1">
                  <a:txBody>
                    <a:bodyPr/>
                    <a:lstStyle/>
                    <a:p>
                      <a:endParaRPr lang="en-IN"/>
                    </a:p>
                  </a:txBody>
                  <a:tcPr/>
                </a:tc>
                <a:extLst>
                  <a:ext uri="{0D108BD9-81ED-4DB2-BD59-A6C34878D82A}">
                    <a16:rowId xmlns:a16="http://schemas.microsoft.com/office/drawing/2014/main" val="10001"/>
                  </a:ext>
                </a:extLst>
              </a:tr>
              <a:tr h="370840">
                <a:tc>
                  <a:txBody>
                    <a:bodyPr/>
                    <a:lstStyle/>
                    <a:p>
                      <a:pPr marL="0" marR="0" algn="ctr">
                        <a:spcBef>
                          <a:spcPts val="0"/>
                        </a:spcBef>
                        <a:spcAft>
                          <a:spcPts val="0"/>
                        </a:spcAft>
                      </a:pPr>
                      <a:r>
                        <a:rPr lang="en-US" sz="2800" dirty="0"/>
                        <a:t>A</a:t>
                      </a:r>
                      <a:endParaRPr lang="en-IN" sz="2800" dirty="0">
                        <a:latin typeface="+mj-lt"/>
                        <a:ea typeface="Times New Roman"/>
                      </a:endParaRPr>
                    </a:p>
                  </a:txBody>
                  <a:tcPr marL="68580" marR="68580" marT="0" marB="0" anchor="ctr"/>
                </a:tc>
                <a:tc>
                  <a:txBody>
                    <a:bodyPr/>
                    <a:lstStyle/>
                    <a:p>
                      <a:pPr marL="0" marR="0" algn="ctr">
                        <a:spcBef>
                          <a:spcPts val="0"/>
                        </a:spcBef>
                        <a:spcAft>
                          <a:spcPts val="0"/>
                        </a:spcAft>
                      </a:pPr>
                      <a:r>
                        <a:rPr lang="en-IN" sz="2800" dirty="0"/>
                        <a:t>10</a:t>
                      </a:r>
                      <a:endParaRPr lang="en-IN" sz="2800" dirty="0">
                        <a:latin typeface="+mj-lt"/>
                        <a:ea typeface="Times New Roman"/>
                      </a:endParaRPr>
                    </a:p>
                  </a:txBody>
                  <a:tcPr marL="68580" marR="68580" marT="0" marB="0" anchor="ctr"/>
                </a:tc>
                <a:tc>
                  <a:txBody>
                    <a:bodyPr/>
                    <a:lstStyle/>
                    <a:p>
                      <a:pPr marL="0" marR="0" algn="ctr">
                        <a:spcBef>
                          <a:spcPts val="0"/>
                        </a:spcBef>
                        <a:spcAft>
                          <a:spcPts val="0"/>
                        </a:spcAft>
                      </a:pPr>
                      <a:r>
                        <a:rPr lang="en-US" sz="2800" dirty="0"/>
                        <a:t>10</a:t>
                      </a:r>
                      <a:endParaRPr lang="en-IN" sz="2800" dirty="0">
                        <a:latin typeface="+mj-lt"/>
                        <a:ea typeface="Times New Roman"/>
                      </a:endParaRPr>
                    </a:p>
                  </a:txBody>
                  <a:tcPr marL="68580" marR="68580" marT="0" marB="0" anchor="ctr"/>
                </a:tc>
                <a:tc>
                  <a:txBody>
                    <a:bodyPr/>
                    <a:lstStyle/>
                    <a:p>
                      <a:pPr marL="0" marR="0" algn="ctr">
                        <a:spcBef>
                          <a:spcPts val="0"/>
                        </a:spcBef>
                        <a:spcAft>
                          <a:spcPts val="0"/>
                        </a:spcAft>
                      </a:pPr>
                      <a:r>
                        <a:rPr lang="en-US" sz="2800" dirty="0"/>
                        <a:t>1X:1Y</a:t>
                      </a:r>
                      <a:endParaRPr lang="en-IN" sz="2800" dirty="0">
                        <a:latin typeface="+mj-lt"/>
                        <a:ea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marL="0" marR="0" algn="ctr">
                        <a:spcBef>
                          <a:spcPts val="0"/>
                        </a:spcBef>
                        <a:spcAft>
                          <a:spcPts val="0"/>
                        </a:spcAft>
                      </a:pPr>
                      <a:r>
                        <a:rPr lang="en-US" sz="2800" dirty="0"/>
                        <a:t>B</a:t>
                      </a:r>
                      <a:endParaRPr lang="en-IN" sz="2800" dirty="0">
                        <a:latin typeface="+mj-lt"/>
                        <a:ea typeface="Times New Roman"/>
                      </a:endParaRPr>
                    </a:p>
                  </a:txBody>
                  <a:tcPr marL="68580" marR="68580" marT="0" marB="0" anchor="ctr"/>
                </a:tc>
                <a:tc>
                  <a:txBody>
                    <a:bodyPr/>
                    <a:lstStyle/>
                    <a:p>
                      <a:pPr marL="0" marR="0" algn="ctr">
                        <a:spcBef>
                          <a:spcPts val="0"/>
                        </a:spcBef>
                        <a:spcAft>
                          <a:spcPts val="0"/>
                        </a:spcAft>
                      </a:pPr>
                      <a:r>
                        <a:rPr lang="en-IN" sz="2800" dirty="0"/>
                        <a:t>6</a:t>
                      </a:r>
                      <a:endParaRPr lang="en-IN" sz="2800" dirty="0">
                        <a:latin typeface="+mj-lt"/>
                        <a:ea typeface="Times New Roman"/>
                      </a:endParaRPr>
                    </a:p>
                  </a:txBody>
                  <a:tcPr marL="68580" marR="68580" marT="0" marB="0" anchor="ctr"/>
                </a:tc>
                <a:tc>
                  <a:txBody>
                    <a:bodyPr/>
                    <a:lstStyle/>
                    <a:p>
                      <a:pPr marL="0" marR="0" algn="ctr">
                        <a:spcBef>
                          <a:spcPts val="0"/>
                        </a:spcBef>
                        <a:spcAft>
                          <a:spcPts val="0"/>
                        </a:spcAft>
                      </a:pPr>
                      <a:r>
                        <a:rPr lang="en-US" sz="2800" dirty="0"/>
                        <a:t>8</a:t>
                      </a:r>
                      <a:endParaRPr lang="en-IN" sz="2800" dirty="0">
                        <a:latin typeface="+mj-lt"/>
                        <a:ea typeface="Times New Roman"/>
                      </a:endParaRPr>
                    </a:p>
                  </a:txBody>
                  <a:tcPr marL="68580" marR="68580" marT="0" marB="0" anchor="ctr"/>
                </a:tc>
                <a:tc>
                  <a:txBody>
                    <a:bodyPr/>
                    <a:lstStyle/>
                    <a:p>
                      <a:pPr marL="0" marR="0" algn="ctr">
                        <a:spcBef>
                          <a:spcPts val="0"/>
                        </a:spcBef>
                        <a:spcAft>
                          <a:spcPts val="0"/>
                        </a:spcAft>
                      </a:pPr>
                      <a:r>
                        <a:rPr lang="en-US" sz="2800" dirty="0"/>
                        <a:t>1X:1.33Y</a:t>
                      </a:r>
                      <a:endParaRPr lang="en-IN" sz="2800" dirty="0">
                        <a:latin typeface="+mj-lt"/>
                        <a:ea typeface="Times New Roman"/>
                      </a:endParaRPr>
                    </a:p>
                  </a:txBody>
                  <a:tcPr marL="68580" marR="68580" marT="0" marB="0" anchor="ctr"/>
                </a:tc>
                <a:extLst>
                  <a:ext uri="{0D108BD9-81ED-4DB2-BD59-A6C34878D82A}">
                    <a16:rowId xmlns:a16="http://schemas.microsoft.com/office/drawing/2014/main" val="10003"/>
                  </a:ext>
                </a:extLst>
              </a:tr>
            </a:tbl>
          </a:graphicData>
        </a:graphic>
      </p:graphicFrame>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3465854-A82D-438B-9B2C-0B4731CADBD3}"/>
                  </a:ext>
                </a:extLst>
              </p14:cNvPr>
              <p14:cNvContentPartPr/>
              <p14:nvPr/>
            </p14:nvContentPartPr>
            <p14:xfrm>
              <a:off x="730440" y="78120"/>
              <a:ext cx="8507160" cy="6745680"/>
            </p14:xfrm>
          </p:contentPart>
        </mc:Choice>
        <mc:Fallback>
          <p:pic>
            <p:nvPicPr>
              <p:cNvPr id="4" name="Ink 3">
                <a:extLst>
                  <a:ext uri="{FF2B5EF4-FFF2-40B4-BE49-F238E27FC236}">
                    <a16:creationId xmlns:a16="http://schemas.microsoft.com/office/drawing/2014/main" id="{33465854-A82D-438B-9B2C-0B4731CADBD3}"/>
                  </a:ext>
                </a:extLst>
              </p:cNvPr>
              <p:cNvPicPr/>
              <p:nvPr/>
            </p:nvPicPr>
            <p:blipFill>
              <a:blip r:embed="rId3"/>
              <a:stretch>
                <a:fillRect/>
              </a:stretch>
            </p:blipFill>
            <p:spPr>
              <a:xfrm>
                <a:off x="721080" y="68760"/>
                <a:ext cx="8525880" cy="67644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Gains from Trade (with Offer Curves)</a:t>
            </a:r>
          </a:p>
        </p:txBody>
      </p:sp>
      <p:sp>
        <p:nvSpPr>
          <p:cNvPr id="3" name="Content Placeholder 2"/>
          <p:cNvSpPr>
            <a:spLocks noGrp="1"/>
          </p:cNvSpPr>
          <p:nvPr>
            <p:ph idx="1"/>
          </p:nvPr>
        </p:nvSpPr>
        <p:spPr>
          <a:xfrm>
            <a:off x="457200" y="928670"/>
            <a:ext cx="8229600" cy="5500726"/>
          </a:xfrm>
        </p:spPr>
        <p:txBody>
          <a:bodyPr>
            <a:noAutofit/>
          </a:bodyPr>
          <a:lstStyle/>
          <a:p>
            <a:pPr marL="0" indent="0" algn="just">
              <a:lnSpc>
                <a:spcPts val="3400"/>
              </a:lnSpc>
              <a:spcBef>
                <a:spcPts val="0"/>
              </a:spcBef>
              <a:buNone/>
            </a:pPr>
            <a:r>
              <a:rPr lang="en-IN" sz="2800" dirty="0"/>
              <a:t>However, the actual exchange ratio will depend upon reciprocal demand, i.e., "the relative strength and elasticity of demand of the two trading countries for each other's product in terms of their own product."</a:t>
            </a:r>
          </a:p>
          <a:p>
            <a:pPr marL="0" indent="0" algn="just">
              <a:lnSpc>
                <a:spcPts val="3400"/>
              </a:lnSpc>
              <a:spcBef>
                <a:spcPts val="0"/>
              </a:spcBef>
              <a:buNone/>
            </a:pPr>
            <a:r>
              <a:rPr lang="en-IN" sz="2800" dirty="0"/>
              <a:t>If A's demand for commodity Y is more intense (inelastic), then the terms of trade will be nearer to 1X = 1Y. The terms of trade will move in favour of B and against country A. B will gain more and A less.</a:t>
            </a:r>
          </a:p>
          <a:p>
            <a:pPr marL="0" indent="0" algn="just">
              <a:lnSpc>
                <a:spcPts val="3400"/>
              </a:lnSpc>
              <a:spcBef>
                <a:spcPts val="0"/>
              </a:spcBef>
              <a:buNone/>
            </a:pPr>
            <a:r>
              <a:rPr lang="en-IN" sz="2800" dirty="0"/>
              <a:t>On the other hand, if A's demand for commodity Y is less intense (more elastic), then the terms of trade will be nearer to 1X = 1.33Y. The terms of trade will move in favour of A and against B. A will gain more and B less.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09B175F8-DE96-427C-B6F8-2E1538D0E5CA}"/>
                  </a:ext>
                </a:extLst>
              </p14:cNvPr>
              <p14:cNvContentPartPr/>
              <p14:nvPr/>
            </p14:nvContentPartPr>
            <p14:xfrm>
              <a:off x="246960" y="582480"/>
              <a:ext cx="8862840" cy="5850360"/>
            </p14:xfrm>
          </p:contentPart>
        </mc:Choice>
        <mc:Fallback>
          <p:pic>
            <p:nvPicPr>
              <p:cNvPr id="4" name="Ink 3">
                <a:extLst>
                  <a:ext uri="{FF2B5EF4-FFF2-40B4-BE49-F238E27FC236}">
                    <a16:creationId xmlns:a16="http://schemas.microsoft.com/office/drawing/2014/main" id="{09B175F8-DE96-427C-B6F8-2E1538D0E5CA}"/>
                  </a:ext>
                </a:extLst>
              </p:cNvPr>
              <p:cNvPicPr/>
              <p:nvPr/>
            </p:nvPicPr>
            <p:blipFill>
              <a:blip r:embed="rId3"/>
              <a:stretch>
                <a:fillRect/>
              </a:stretch>
            </p:blipFill>
            <p:spPr>
              <a:xfrm>
                <a:off x="237600" y="573120"/>
                <a:ext cx="8881560" cy="58690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 y="71414"/>
            <a:ext cx="3929090" cy="1000132"/>
          </a:xfrm>
          <a:ln w="28575">
            <a:solidFill>
              <a:schemeClr val="tx1"/>
            </a:solidFill>
          </a:ln>
        </p:spPr>
        <p:txBody>
          <a:bodyPr>
            <a:normAutofit fontScale="90000"/>
          </a:bodyPr>
          <a:lstStyle/>
          <a:p>
            <a:r>
              <a:rPr lang="en-IN" sz="3200" b="1" dirty="0">
                <a:ea typeface="Tahoma" pitchFamily="34" charset="0"/>
                <a:cs typeface="Tahoma" pitchFamily="34" charset="0"/>
              </a:rPr>
              <a:t>Marshall-</a:t>
            </a:r>
            <a:r>
              <a:rPr lang="en-IN" sz="3200" b="1" dirty="0" err="1">
                <a:ea typeface="Tahoma" pitchFamily="34" charset="0"/>
                <a:cs typeface="Tahoma" pitchFamily="34" charset="0"/>
              </a:rPr>
              <a:t>Edgeworth</a:t>
            </a:r>
            <a:r>
              <a:rPr lang="en-IN" sz="3200" b="1" dirty="0">
                <a:ea typeface="Tahoma" pitchFamily="34" charset="0"/>
                <a:cs typeface="Tahoma" pitchFamily="34" charset="0"/>
              </a:rPr>
              <a:t> offer curves</a:t>
            </a:r>
          </a:p>
        </p:txBody>
      </p:sp>
      <p:cxnSp>
        <p:nvCxnSpPr>
          <p:cNvPr id="53250" name="AutoShape 2"/>
          <p:cNvCxnSpPr>
            <a:cxnSpLocks noChangeShapeType="1"/>
          </p:cNvCxnSpPr>
          <p:nvPr/>
        </p:nvCxnSpPr>
        <p:spPr bwMode="auto">
          <a:xfrm>
            <a:off x="1500166" y="1285860"/>
            <a:ext cx="0" cy="4788000"/>
          </a:xfrm>
          <a:prstGeom prst="straightConnector1">
            <a:avLst/>
          </a:prstGeom>
          <a:noFill/>
          <a:ln w="28575">
            <a:solidFill>
              <a:srgbClr val="000000"/>
            </a:solidFill>
            <a:round/>
            <a:headEnd type="triangle" w="med" len="med"/>
            <a:tailEnd/>
          </a:ln>
          <a:effectLst/>
        </p:spPr>
      </p:cxnSp>
      <p:cxnSp>
        <p:nvCxnSpPr>
          <p:cNvPr id="53251" name="AutoShape 3"/>
          <p:cNvCxnSpPr>
            <a:cxnSpLocks noChangeShapeType="1"/>
          </p:cNvCxnSpPr>
          <p:nvPr/>
        </p:nvCxnSpPr>
        <p:spPr bwMode="auto">
          <a:xfrm>
            <a:off x="1500166" y="6072206"/>
            <a:ext cx="6876000" cy="0"/>
          </a:xfrm>
          <a:prstGeom prst="straightConnector1">
            <a:avLst/>
          </a:prstGeom>
          <a:noFill/>
          <a:ln w="28575">
            <a:solidFill>
              <a:srgbClr val="000000"/>
            </a:solidFill>
            <a:round/>
            <a:headEnd/>
            <a:tailEnd type="triangle" w="med" len="med"/>
          </a:ln>
        </p:spPr>
      </p:cxnSp>
      <p:sp>
        <p:nvSpPr>
          <p:cNvPr id="53252" name="Freeform 4"/>
          <p:cNvSpPr>
            <a:spLocks/>
          </p:cNvSpPr>
          <p:nvPr/>
        </p:nvSpPr>
        <p:spPr bwMode="auto">
          <a:xfrm>
            <a:off x="1500166" y="1643050"/>
            <a:ext cx="5357850" cy="4432321"/>
          </a:xfrm>
          <a:custGeom>
            <a:avLst/>
            <a:gdLst/>
            <a:ahLst/>
            <a:cxnLst>
              <a:cxn ang="0">
                <a:pos x="0" y="2447"/>
              </a:cxn>
              <a:cxn ang="0">
                <a:pos x="349" y="1969"/>
              </a:cxn>
              <a:cxn ang="0">
                <a:pos x="553" y="1738"/>
              </a:cxn>
              <a:cxn ang="0">
                <a:pos x="1001" y="1263"/>
              </a:cxn>
              <a:cxn ang="0">
                <a:pos x="1436" y="896"/>
              </a:cxn>
              <a:cxn ang="0">
                <a:pos x="1898" y="543"/>
              </a:cxn>
              <a:cxn ang="0">
                <a:pos x="2441" y="217"/>
              </a:cxn>
              <a:cxn ang="0">
                <a:pos x="2862" y="54"/>
              </a:cxn>
              <a:cxn ang="0">
                <a:pos x="3093" y="13"/>
              </a:cxn>
              <a:cxn ang="0">
                <a:pos x="3365" y="0"/>
              </a:cxn>
            </a:cxnLst>
            <a:rect l="0" t="0" r="r" b="b"/>
            <a:pathLst>
              <a:path w="3365" h="2447">
                <a:moveTo>
                  <a:pt x="0" y="2447"/>
                </a:moveTo>
                <a:cubicBezTo>
                  <a:pt x="58" y="2367"/>
                  <a:pt x="257" y="2087"/>
                  <a:pt x="349" y="1969"/>
                </a:cubicBezTo>
                <a:lnTo>
                  <a:pt x="553" y="1738"/>
                </a:lnTo>
                <a:cubicBezTo>
                  <a:pt x="662" y="1620"/>
                  <a:pt x="854" y="1403"/>
                  <a:pt x="1001" y="1263"/>
                </a:cubicBezTo>
                <a:cubicBezTo>
                  <a:pt x="1148" y="1123"/>
                  <a:pt x="1287" y="1016"/>
                  <a:pt x="1436" y="896"/>
                </a:cubicBezTo>
                <a:cubicBezTo>
                  <a:pt x="1585" y="776"/>
                  <a:pt x="1731" y="656"/>
                  <a:pt x="1898" y="543"/>
                </a:cubicBezTo>
                <a:cubicBezTo>
                  <a:pt x="2065" y="430"/>
                  <a:pt x="2280" y="299"/>
                  <a:pt x="2441" y="217"/>
                </a:cubicBezTo>
                <a:cubicBezTo>
                  <a:pt x="2602" y="135"/>
                  <a:pt x="2753" y="88"/>
                  <a:pt x="2862" y="54"/>
                </a:cubicBezTo>
                <a:cubicBezTo>
                  <a:pt x="2971" y="20"/>
                  <a:pt x="3009" y="22"/>
                  <a:pt x="3093" y="13"/>
                </a:cubicBezTo>
                <a:cubicBezTo>
                  <a:pt x="3177" y="4"/>
                  <a:pt x="3320" y="2"/>
                  <a:pt x="3365" y="0"/>
                </a:cubicBez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3253" name="Freeform 5"/>
          <p:cNvSpPr>
            <a:spLocks/>
          </p:cNvSpPr>
          <p:nvPr/>
        </p:nvSpPr>
        <p:spPr bwMode="auto">
          <a:xfrm>
            <a:off x="1500166" y="1142984"/>
            <a:ext cx="4214842" cy="4946674"/>
          </a:xfrm>
          <a:custGeom>
            <a:avLst/>
            <a:gdLst/>
            <a:ahLst/>
            <a:cxnLst>
              <a:cxn ang="0">
                <a:pos x="0" y="2714"/>
              </a:cxn>
              <a:cxn ang="0">
                <a:pos x="933" y="2269"/>
              </a:cxn>
              <a:cxn ang="0">
                <a:pos x="2153" y="1373"/>
              </a:cxn>
              <a:cxn ang="0">
                <a:pos x="2878" y="366"/>
              </a:cxn>
              <a:cxn ang="0">
                <a:pos x="3012" y="0"/>
              </a:cxn>
            </a:cxnLst>
            <a:rect l="0" t="0" r="r" b="b"/>
            <a:pathLst>
              <a:path w="3021" h="2714">
                <a:moveTo>
                  <a:pt x="0" y="2714"/>
                </a:moveTo>
                <a:cubicBezTo>
                  <a:pt x="155" y="2640"/>
                  <a:pt x="574" y="2492"/>
                  <a:pt x="933" y="2269"/>
                </a:cubicBezTo>
                <a:cubicBezTo>
                  <a:pt x="1292" y="2046"/>
                  <a:pt x="1829" y="1690"/>
                  <a:pt x="2153" y="1373"/>
                </a:cubicBezTo>
                <a:cubicBezTo>
                  <a:pt x="2477" y="1056"/>
                  <a:pt x="2735" y="595"/>
                  <a:pt x="2878" y="366"/>
                </a:cubicBezTo>
                <a:cubicBezTo>
                  <a:pt x="3021" y="137"/>
                  <a:pt x="2990" y="61"/>
                  <a:pt x="3012" y="0"/>
                </a:cubicBez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cxnSp>
        <p:nvCxnSpPr>
          <p:cNvPr id="53254" name="AutoShape 6"/>
          <p:cNvCxnSpPr>
            <a:cxnSpLocks noChangeShapeType="1"/>
          </p:cNvCxnSpPr>
          <p:nvPr/>
        </p:nvCxnSpPr>
        <p:spPr bwMode="auto">
          <a:xfrm rot="5400000" flipH="1" flipV="1">
            <a:off x="1431910" y="1282678"/>
            <a:ext cx="4851420" cy="4714908"/>
          </a:xfrm>
          <a:prstGeom prst="straightConnector1">
            <a:avLst/>
          </a:prstGeom>
          <a:noFill/>
          <a:ln w="28575">
            <a:solidFill>
              <a:srgbClr val="000000"/>
            </a:solidFill>
            <a:round/>
            <a:headEnd/>
            <a:tailEnd/>
          </a:ln>
        </p:spPr>
      </p:cxnSp>
      <p:cxnSp>
        <p:nvCxnSpPr>
          <p:cNvPr id="53255" name="AutoShape 7"/>
          <p:cNvCxnSpPr>
            <a:cxnSpLocks noChangeShapeType="1"/>
          </p:cNvCxnSpPr>
          <p:nvPr/>
        </p:nvCxnSpPr>
        <p:spPr bwMode="auto">
          <a:xfrm rot="5400000" flipH="1" flipV="1">
            <a:off x="581224" y="1244576"/>
            <a:ext cx="5703910" cy="3929090"/>
          </a:xfrm>
          <a:prstGeom prst="straightConnector1">
            <a:avLst/>
          </a:prstGeom>
          <a:noFill/>
          <a:ln w="28575">
            <a:solidFill>
              <a:srgbClr val="000000"/>
            </a:solidFill>
            <a:prstDash val="dash"/>
            <a:round/>
            <a:headEnd/>
            <a:tailEnd/>
          </a:ln>
        </p:spPr>
      </p:cxnSp>
      <p:cxnSp>
        <p:nvCxnSpPr>
          <p:cNvPr id="53256" name="AutoShape 8"/>
          <p:cNvCxnSpPr>
            <a:cxnSpLocks noChangeShapeType="1"/>
          </p:cNvCxnSpPr>
          <p:nvPr/>
        </p:nvCxnSpPr>
        <p:spPr bwMode="auto">
          <a:xfrm flipV="1">
            <a:off x="1509691" y="3786190"/>
            <a:ext cx="4133879" cy="2282824"/>
          </a:xfrm>
          <a:prstGeom prst="straightConnector1">
            <a:avLst/>
          </a:prstGeom>
          <a:noFill/>
          <a:ln w="28575">
            <a:solidFill>
              <a:srgbClr val="000000"/>
            </a:solidFill>
            <a:prstDash val="dash"/>
            <a:round/>
            <a:headEnd/>
            <a:tailEnd/>
          </a:ln>
        </p:spPr>
      </p:cxnSp>
      <p:cxnSp>
        <p:nvCxnSpPr>
          <p:cNvPr id="53257" name="AutoShape 9"/>
          <p:cNvCxnSpPr>
            <a:cxnSpLocks noChangeShapeType="1"/>
          </p:cNvCxnSpPr>
          <p:nvPr/>
        </p:nvCxnSpPr>
        <p:spPr bwMode="auto">
          <a:xfrm>
            <a:off x="5429256" y="285728"/>
            <a:ext cx="0" cy="5760000"/>
          </a:xfrm>
          <a:prstGeom prst="straightConnector1">
            <a:avLst/>
          </a:prstGeom>
          <a:noFill/>
          <a:ln w="28575">
            <a:solidFill>
              <a:srgbClr val="000000"/>
            </a:solidFill>
            <a:round/>
            <a:headEnd/>
            <a:tailEnd/>
          </a:ln>
          <a:effectLst/>
        </p:spPr>
      </p:cxnSp>
      <p:graphicFrame>
        <p:nvGraphicFramePr>
          <p:cNvPr id="53258" name="Object 10"/>
          <p:cNvGraphicFramePr>
            <a:graphicFrameLocks noChangeAspect="1"/>
          </p:cNvGraphicFramePr>
          <p:nvPr>
            <p:extLst>
              <p:ext uri="{D42A27DB-BD31-4B8C-83A1-F6EECF244321}">
                <p14:modId xmlns:p14="http://schemas.microsoft.com/office/powerpoint/2010/main" val="644294865"/>
              </p:ext>
            </p:extLst>
          </p:nvPr>
        </p:nvGraphicFramePr>
        <p:xfrm>
          <a:off x="428596" y="1785926"/>
          <a:ext cx="1039752" cy="252000"/>
        </p:xfrm>
        <a:graphic>
          <a:graphicData uri="http://schemas.openxmlformats.org/presentationml/2006/ole">
            <mc:AlternateContent xmlns:mc="http://schemas.openxmlformats.org/markup-compatibility/2006">
              <mc:Choice xmlns:v="urn:schemas-microsoft-com:vml" Requires="v">
                <p:oleObj spid="_x0000_s53328" name="Equation" r:id="rId4" imgW="863280" imgH="203040" progId="Equation.3">
                  <p:embed/>
                </p:oleObj>
              </mc:Choice>
              <mc:Fallback>
                <p:oleObj name="Equation" r:id="rId4" imgW="863280" imgH="20304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96" y="1785926"/>
                        <a:ext cx="1039752"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9" name="Object 11"/>
          <p:cNvGraphicFramePr>
            <a:graphicFrameLocks noChangeAspect="1"/>
          </p:cNvGraphicFramePr>
          <p:nvPr>
            <p:extLst>
              <p:ext uri="{D42A27DB-BD31-4B8C-83A1-F6EECF244321}">
                <p14:modId xmlns:p14="http://schemas.microsoft.com/office/powerpoint/2010/main" val="1952072730"/>
              </p:ext>
            </p:extLst>
          </p:nvPr>
        </p:nvGraphicFramePr>
        <p:xfrm>
          <a:off x="785784" y="2071678"/>
          <a:ext cx="244657" cy="252000"/>
        </p:xfrm>
        <a:graphic>
          <a:graphicData uri="http://schemas.openxmlformats.org/presentationml/2006/ole">
            <mc:AlternateContent xmlns:mc="http://schemas.openxmlformats.org/markup-compatibility/2006">
              <mc:Choice xmlns:v="urn:schemas-microsoft-com:vml" Requires="v">
                <p:oleObj spid="_x0000_s53329" name="Equation" r:id="rId6" imgW="164880" imgH="164880" progId="Equation.3">
                  <p:embed/>
                </p:oleObj>
              </mc:Choice>
              <mc:Fallback>
                <p:oleObj name="Equation" r:id="rId6" imgW="164880" imgH="16488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784" y="2071678"/>
                        <a:ext cx="244657"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0" name="Object 12"/>
          <p:cNvGraphicFramePr>
            <a:graphicFrameLocks noChangeAspect="1"/>
          </p:cNvGraphicFramePr>
          <p:nvPr>
            <p:extLst>
              <p:ext uri="{D42A27DB-BD31-4B8C-83A1-F6EECF244321}">
                <p14:modId xmlns:p14="http://schemas.microsoft.com/office/powerpoint/2010/main" val="2964644871"/>
              </p:ext>
            </p:extLst>
          </p:nvPr>
        </p:nvGraphicFramePr>
        <p:xfrm>
          <a:off x="6572264" y="6175176"/>
          <a:ext cx="1039752" cy="252000"/>
        </p:xfrm>
        <a:graphic>
          <a:graphicData uri="http://schemas.openxmlformats.org/presentationml/2006/ole">
            <mc:AlternateContent xmlns:mc="http://schemas.openxmlformats.org/markup-compatibility/2006">
              <mc:Choice xmlns:v="urn:schemas-microsoft-com:vml" Requires="v">
                <p:oleObj spid="_x0000_s53330" name="Equation" r:id="rId8" imgW="863280" imgH="203040" progId="Equation.3">
                  <p:embed/>
                </p:oleObj>
              </mc:Choice>
              <mc:Fallback>
                <p:oleObj name="Equation" r:id="rId8" imgW="863280" imgH="203040" progId="Equation.3">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2264" y="6175176"/>
                        <a:ext cx="1039752"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1" name="Object 13"/>
          <p:cNvGraphicFramePr>
            <a:graphicFrameLocks noChangeAspect="1"/>
          </p:cNvGraphicFramePr>
          <p:nvPr>
            <p:extLst>
              <p:ext uri="{D42A27DB-BD31-4B8C-83A1-F6EECF244321}">
                <p14:modId xmlns:p14="http://schemas.microsoft.com/office/powerpoint/2010/main" val="794566547"/>
              </p:ext>
            </p:extLst>
          </p:nvPr>
        </p:nvGraphicFramePr>
        <p:xfrm>
          <a:off x="7643834" y="6143644"/>
          <a:ext cx="242305" cy="252000"/>
        </p:xfrm>
        <a:graphic>
          <a:graphicData uri="http://schemas.openxmlformats.org/presentationml/2006/ole">
            <mc:AlternateContent xmlns:mc="http://schemas.openxmlformats.org/markup-compatibility/2006">
              <mc:Choice xmlns:v="urn:schemas-microsoft-com:vml" Requires="v">
                <p:oleObj spid="_x0000_s53331" name="Equation" r:id="rId10" imgW="164880" imgH="164880" progId="Equation.3">
                  <p:embed/>
                </p:oleObj>
              </mc:Choice>
              <mc:Fallback>
                <p:oleObj name="Equation" r:id="rId10" imgW="164880" imgH="164880" progId="Equation.3">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43834" y="6143644"/>
                        <a:ext cx="242305"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2" name="Object 14"/>
          <p:cNvGraphicFramePr>
            <a:graphicFrameLocks noChangeAspect="1"/>
          </p:cNvGraphicFramePr>
          <p:nvPr>
            <p:extLst>
              <p:ext uri="{D42A27DB-BD31-4B8C-83A1-F6EECF244321}">
                <p14:modId xmlns:p14="http://schemas.microsoft.com/office/powerpoint/2010/main" val="4134198691"/>
              </p:ext>
            </p:extLst>
          </p:nvPr>
        </p:nvGraphicFramePr>
        <p:xfrm>
          <a:off x="6286510" y="1071546"/>
          <a:ext cx="227535" cy="252000"/>
        </p:xfrm>
        <a:graphic>
          <a:graphicData uri="http://schemas.openxmlformats.org/presentationml/2006/ole">
            <mc:AlternateContent xmlns:mc="http://schemas.openxmlformats.org/markup-compatibility/2006">
              <mc:Choice xmlns:v="urn:schemas-microsoft-com:vml" Requires="v">
                <p:oleObj spid="_x0000_s53332" name="Equation" r:id="rId12" imgW="152280" imgH="164880" progId="Equation.3">
                  <p:embed/>
                </p:oleObj>
              </mc:Choice>
              <mc:Fallback>
                <p:oleObj name="Equation" r:id="rId12" imgW="152280" imgH="164880" progId="Equation.3">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86510" y="1071546"/>
                        <a:ext cx="227535"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3" name="Object 15"/>
          <p:cNvGraphicFramePr>
            <a:graphicFrameLocks noChangeAspect="1"/>
          </p:cNvGraphicFramePr>
          <p:nvPr>
            <p:extLst>
              <p:ext uri="{D42A27DB-BD31-4B8C-83A1-F6EECF244321}">
                <p14:modId xmlns:p14="http://schemas.microsoft.com/office/powerpoint/2010/main" val="791163859"/>
              </p:ext>
            </p:extLst>
          </p:nvPr>
        </p:nvGraphicFramePr>
        <p:xfrm>
          <a:off x="1357313" y="6072188"/>
          <a:ext cx="230187" cy="252412"/>
        </p:xfrm>
        <a:graphic>
          <a:graphicData uri="http://schemas.openxmlformats.org/presentationml/2006/ole">
            <mc:AlternateContent xmlns:mc="http://schemas.openxmlformats.org/markup-compatibility/2006">
              <mc:Choice xmlns:v="urn:schemas-microsoft-com:vml" Requires="v">
                <p:oleObj spid="_x0000_s53333" name="Equation" r:id="rId14" imgW="164880" imgH="177480" progId="Equation.3">
                  <p:embed/>
                </p:oleObj>
              </mc:Choice>
              <mc:Fallback>
                <p:oleObj name="Equation" r:id="rId14" imgW="164880" imgH="177480" progId="Equation.3">
                  <p:embed/>
                  <p:pic>
                    <p:nvPicPr>
                      <p:cNvPr id="0"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57313" y="6072188"/>
                        <a:ext cx="230187"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4" name="Object 16"/>
          <p:cNvGraphicFramePr>
            <a:graphicFrameLocks noChangeAspect="1"/>
          </p:cNvGraphicFramePr>
          <p:nvPr>
            <p:extLst>
              <p:ext uri="{D42A27DB-BD31-4B8C-83A1-F6EECF244321}">
                <p14:modId xmlns:p14="http://schemas.microsoft.com/office/powerpoint/2010/main" val="3762927299"/>
              </p:ext>
            </p:extLst>
          </p:nvPr>
        </p:nvGraphicFramePr>
        <p:xfrm>
          <a:off x="5214938" y="0"/>
          <a:ext cx="241300" cy="288925"/>
        </p:xfrm>
        <a:graphic>
          <a:graphicData uri="http://schemas.openxmlformats.org/presentationml/2006/ole">
            <mc:AlternateContent xmlns:mc="http://schemas.openxmlformats.org/markup-compatibility/2006">
              <mc:Choice xmlns:v="urn:schemas-microsoft-com:vml" Requires="v">
                <p:oleObj spid="_x0000_s53334" name="Equation" r:id="rId16" imgW="164880" imgH="190440" progId="Equation.3">
                  <p:embed/>
                </p:oleObj>
              </mc:Choice>
              <mc:Fallback>
                <p:oleObj name="Equation" r:id="rId16" imgW="164880" imgH="190440" progId="Equation.3">
                  <p:embed/>
                  <p:pic>
                    <p:nvPicPr>
                      <p:cNvPr id="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14938" y="0"/>
                        <a:ext cx="24130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5" name="Object 17"/>
          <p:cNvGraphicFramePr>
            <a:graphicFrameLocks noChangeAspect="1"/>
          </p:cNvGraphicFramePr>
          <p:nvPr>
            <p:extLst>
              <p:ext uri="{D42A27DB-BD31-4B8C-83A1-F6EECF244321}">
                <p14:modId xmlns:p14="http://schemas.microsoft.com/office/powerpoint/2010/main" val="1517608457"/>
              </p:ext>
            </p:extLst>
          </p:nvPr>
        </p:nvGraphicFramePr>
        <p:xfrm>
          <a:off x="5572130" y="928670"/>
          <a:ext cx="242305" cy="252000"/>
        </p:xfrm>
        <a:graphic>
          <a:graphicData uri="http://schemas.openxmlformats.org/presentationml/2006/ole">
            <mc:AlternateContent xmlns:mc="http://schemas.openxmlformats.org/markup-compatibility/2006">
              <mc:Choice xmlns:v="urn:schemas-microsoft-com:vml" Requires="v">
                <p:oleObj spid="_x0000_s53335" name="Equation" r:id="rId18" imgW="164880" imgH="164880" progId="Equation.3">
                  <p:embed/>
                </p:oleObj>
              </mc:Choice>
              <mc:Fallback>
                <p:oleObj name="Equation" r:id="rId18" imgW="164880" imgH="164880" progId="Equation.3">
                  <p:embed/>
                  <p:pic>
                    <p:nvPicPr>
                      <p:cNvPr id="0"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72130" y="928670"/>
                        <a:ext cx="242305"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6" name="Object 18"/>
          <p:cNvGraphicFramePr>
            <a:graphicFrameLocks noChangeAspect="1"/>
          </p:cNvGraphicFramePr>
          <p:nvPr>
            <p:extLst>
              <p:ext uri="{D42A27DB-BD31-4B8C-83A1-F6EECF244321}">
                <p14:modId xmlns:p14="http://schemas.microsoft.com/office/powerpoint/2010/main" val="1238424008"/>
              </p:ext>
            </p:extLst>
          </p:nvPr>
        </p:nvGraphicFramePr>
        <p:xfrm>
          <a:off x="6929451" y="1643050"/>
          <a:ext cx="227535" cy="252000"/>
        </p:xfrm>
        <a:graphic>
          <a:graphicData uri="http://schemas.openxmlformats.org/presentationml/2006/ole">
            <mc:AlternateContent xmlns:mc="http://schemas.openxmlformats.org/markup-compatibility/2006">
              <mc:Choice xmlns:v="urn:schemas-microsoft-com:vml" Requires="v">
                <p:oleObj spid="_x0000_s53336" name="Equation" r:id="rId20" imgW="152280" imgH="164880" progId="Equation.3">
                  <p:embed/>
                </p:oleObj>
              </mc:Choice>
              <mc:Fallback>
                <p:oleObj name="Equation" r:id="rId20" imgW="152280" imgH="164880" progId="Equation.3">
                  <p:embed/>
                  <p:pic>
                    <p:nvPicPr>
                      <p:cNvPr id="0" name="Picture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29451" y="1643050"/>
                        <a:ext cx="227535"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7" name="Object 19"/>
          <p:cNvGraphicFramePr>
            <a:graphicFrameLocks noChangeAspect="1"/>
          </p:cNvGraphicFramePr>
          <p:nvPr>
            <p:extLst>
              <p:ext uri="{D42A27DB-BD31-4B8C-83A1-F6EECF244321}">
                <p14:modId xmlns:p14="http://schemas.microsoft.com/office/powerpoint/2010/main" val="2012938327"/>
              </p:ext>
            </p:extLst>
          </p:nvPr>
        </p:nvGraphicFramePr>
        <p:xfrm>
          <a:off x="5500692" y="4000504"/>
          <a:ext cx="174811" cy="252000"/>
        </p:xfrm>
        <a:graphic>
          <a:graphicData uri="http://schemas.openxmlformats.org/presentationml/2006/ole">
            <mc:AlternateContent xmlns:mc="http://schemas.openxmlformats.org/markup-compatibility/2006">
              <mc:Choice xmlns:v="urn:schemas-microsoft-com:vml" Requires="v">
                <p:oleObj spid="_x0000_s53337" name="Equation" r:id="rId22" imgW="126720" imgH="177480" progId="Equation.3">
                  <p:embed/>
                </p:oleObj>
              </mc:Choice>
              <mc:Fallback>
                <p:oleObj name="Equation" r:id="rId22" imgW="126720" imgH="177480" progId="Equation.3">
                  <p:embed/>
                  <p:pic>
                    <p:nvPicPr>
                      <p:cNvPr id="0" name="Picture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00692" y="4000504"/>
                        <a:ext cx="174811"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8" name="Object 20"/>
          <p:cNvGraphicFramePr>
            <a:graphicFrameLocks noChangeAspect="1"/>
          </p:cNvGraphicFramePr>
          <p:nvPr>
            <p:extLst>
              <p:ext uri="{D42A27DB-BD31-4B8C-83A1-F6EECF244321}">
                <p14:modId xmlns:p14="http://schemas.microsoft.com/office/powerpoint/2010/main" val="3636606666"/>
              </p:ext>
            </p:extLst>
          </p:nvPr>
        </p:nvGraphicFramePr>
        <p:xfrm>
          <a:off x="5500694" y="357166"/>
          <a:ext cx="247107" cy="252000"/>
        </p:xfrm>
        <a:graphic>
          <a:graphicData uri="http://schemas.openxmlformats.org/presentationml/2006/ole">
            <mc:AlternateContent xmlns:mc="http://schemas.openxmlformats.org/markup-compatibility/2006">
              <mc:Choice xmlns:v="urn:schemas-microsoft-com:vml" Requires="v">
                <p:oleObj spid="_x0000_s53338" name="Equation" r:id="rId24" imgW="164880" imgH="164880" progId="Equation.3">
                  <p:embed/>
                </p:oleObj>
              </mc:Choice>
              <mc:Fallback>
                <p:oleObj name="Equation" r:id="rId24" imgW="164880" imgH="164880" progId="Equation.3">
                  <p:embed/>
                  <p:pic>
                    <p:nvPicPr>
                      <p:cNvPr id="0" name="Picture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0694" y="357166"/>
                        <a:ext cx="247107"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71" name="Object 23"/>
          <p:cNvGraphicFramePr>
            <a:graphicFrameLocks noChangeAspect="1"/>
          </p:cNvGraphicFramePr>
          <p:nvPr>
            <p:extLst>
              <p:ext uri="{D42A27DB-BD31-4B8C-83A1-F6EECF244321}">
                <p14:modId xmlns:p14="http://schemas.microsoft.com/office/powerpoint/2010/main" val="3441292455"/>
              </p:ext>
            </p:extLst>
          </p:nvPr>
        </p:nvGraphicFramePr>
        <p:xfrm>
          <a:off x="5500692" y="2071678"/>
          <a:ext cx="227535" cy="252000"/>
        </p:xfrm>
        <a:graphic>
          <a:graphicData uri="http://schemas.openxmlformats.org/presentationml/2006/ole">
            <mc:AlternateContent xmlns:mc="http://schemas.openxmlformats.org/markup-compatibility/2006">
              <mc:Choice xmlns:v="urn:schemas-microsoft-com:vml" Requires="v">
                <p:oleObj spid="_x0000_s53339" name="Equation" r:id="rId26" imgW="152280" imgH="164880" progId="Equation.3">
                  <p:embed/>
                </p:oleObj>
              </mc:Choice>
              <mc:Fallback>
                <p:oleObj name="Equation" r:id="rId26" imgW="152280" imgH="164880" progId="Equation.3">
                  <p:embed/>
                  <p:pic>
                    <p:nvPicPr>
                      <p:cNvPr id="0" name="Picture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00692" y="2071678"/>
                        <a:ext cx="227535"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72" name="Object 24"/>
          <p:cNvGraphicFramePr>
            <a:graphicFrameLocks noChangeAspect="1"/>
          </p:cNvGraphicFramePr>
          <p:nvPr>
            <p:extLst>
              <p:ext uri="{D42A27DB-BD31-4B8C-83A1-F6EECF244321}">
                <p14:modId xmlns:p14="http://schemas.microsoft.com/office/powerpoint/2010/main" val="4242168708"/>
              </p:ext>
            </p:extLst>
          </p:nvPr>
        </p:nvGraphicFramePr>
        <p:xfrm>
          <a:off x="5357813" y="6143625"/>
          <a:ext cx="260350" cy="252413"/>
        </p:xfrm>
        <a:graphic>
          <a:graphicData uri="http://schemas.openxmlformats.org/presentationml/2006/ole">
            <mc:AlternateContent xmlns:mc="http://schemas.openxmlformats.org/markup-compatibility/2006">
              <mc:Choice xmlns:v="urn:schemas-microsoft-com:vml" Requires="v">
                <p:oleObj spid="_x0000_s53340" name="Equation" r:id="rId28" imgW="177480" imgH="164880" progId="Equation.3">
                  <p:embed/>
                </p:oleObj>
              </mc:Choice>
              <mc:Fallback>
                <p:oleObj name="Equation" r:id="rId28" imgW="177480" imgH="164880" progId="Equation.3">
                  <p:embed/>
                  <p:pic>
                    <p:nvPicPr>
                      <p:cNvPr id="0" name="Picture 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357813" y="6143625"/>
                        <a:ext cx="260350"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30">
            <p14:nvContentPartPr>
              <p14:cNvPr id="3" name="Ink 2">
                <a:extLst>
                  <a:ext uri="{FF2B5EF4-FFF2-40B4-BE49-F238E27FC236}">
                    <a16:creationId xmlns:a16="http://schemas.microsoft.com/office/drawing/2014/main" id="{04A65145-439F-4FDD-AA2C-2D37AD1AD01B}"/>
                  </a:ext>
                </a:extLst>
              </p14:cNvPr>
              <p14:cNvContentPartPr/>
              <p14:nvPr/>
            </p14:nvContentPartPr>
            <p14:xfrm>
              <a:off x="201240" y="0"/>
              <a:ext cx="8704080" cy="6725160"/>
            </p14:xfrm>
          </p:contentPart>
        </mc:Choice>
        <mc:Fallback>
          <p:pic>
            <p:nvPicPr>
              <p:cNvPr id="3" name="Ink 2">
                <a:extLst>
                  <a:ext uri="{FF2B5EF4-FFF2-40B4-BE49-F238E27FC236}">
                    <a16:creationId xmlns:a16="http://schemas.microsoft.com/office/drawing/2014/main" id="{04A65145-439F-4FDD-AA2C-2D37AD1AD01B}"/>
                  </a:ext>
                </a:extLst>
              </p:cNvPr>
              <p:cNvPicPr/>
              <p:nvPr/>
            </p:nvPicPr>
            <p:blipFill>
              <a:blip r:embed="rId31"/>
              <a:stretch>
                <a:fillRect/>
              </a:stretch>
            </p:blipFill>
            <p:spPr>
              <a:xfrm>
                <a:off x="191880" y="-9360"/>
                <a:ext cx="8722800" cy="6743880"/>
              </a:xfrm>
              <a:prstGeom prst="rect">
                <a:avLst/>
              </a:prstGeom>
            </p:spPr>
          </p:pic>
        </mc:Fallback>
      </mc:AlternateContent>
      <p:sp>
        <p:nvSpPr>
          <p:cNvPr id="26" name="Object 23">
            <a:extLst>
              <a:ext uri="{FF2B5EF4-FFF2-40B4-BE49-F238E27FC236}">
                <a16:creationId xmlns:a16="http://schemas.microsoft.com/office/drawing/2014/main" id="{6500184E-F30F-47EE-871B-D98744F7506C}"/>
              </a:ext>
            </a:extLst>
          </p:cNvPr>
          <p:cNvSpPr txBox="1"/>
          <p:nvPr/>
        </p:nvSpPr>
        <p:spPr bwMode="auto">
          <a:xfrm>
            <a:off x="5427037" y="3532094"/>
            <a:ext cx="297091" cy="336853"/>
          </a:xfrm>
          <a:prstGeom prst="rect">
            <a:avLst/>
          </a:prstGeom>
          <a:noFill/>
        </p:spPr>
        <p:txBody>
          <a:bodyPr>
            <a:normAutofit fontScale="92500" lnSpcReduction="10000"/>
          </a:bodyPr>
          <a:lstStyle/>
          <a:p>
            <a:pPr/>
            <a:r>
              <a:rPr lang="en-IN" b="1" dirty="0"/>
              <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785818"/>
          </a:xfrm>
        </p:spPr>
        <p:txBody>
          <a:bodyPr>
            <a:normAutofit/>
          </a:bodyPr>
          <a:lstStyle/>
          <a:p>
            <a:r>
              <a:rPr lang="en-GB" b="1" dirty="0">
                <a:solidFill>
                  <a:srgbClr val="F10F55"/>
                </a:solidFill>
                <a:ea typeface="Tahoma" pitchFamily="34" charset="0"/>
                <a:cs typeface="Tahoma" pitchFamily="34" charset="0"/>
              </a:rPr>
              <a:t>Assumptions</a:t>
            </a:r>
          </a:p>
        </p:txBody>
      </p:sp>
      <p:sp>
        <p:nvSpPr>
          <p:cNvPr id="3" name="Content Placeholder 2"/>
          <p:cNvSpPr>
            <a:spLocks noGrp="1"/>
          </p:cNvSpPr>
          <p:nvPr>
            <p:ph idx="1"/>
          </p:nvPr>
        </p:nvSpPr>
        <p:spPr>
          <a:xfrm>
            <a:off x="457200" y="928670"/>
            <a:ext cx="8229600" cy="5643602"/>
          </a:xfrm>
        </p:spPr>
        <p:txBody>
          <a:bodyPr>
            <a:normAutofit fontScale="92500" lnSpcReduction="20000"/>
          </a:bodyPr>
          <a:lstStyle/>
          <a:p>
            <a:pPr marL="514350" indent="-514350" algn="just">
              <a:buAutoNum type="arabicPeriod"/>
            </a:pPr>
            <a:r>
              <a:rPr lang="en-IN" dirty="0">
                <a:solidFill>
                  <a:srgbClr val="AF1C0D"/>
                </a:solidFill>
              </a:rPr>
              <a:t>Like any other economic theory the classical theory of international trade is based on certain assumptions. They are:-</a:t>
            </a:r>
          </a:p>
          <a:p>
            <a:pPr marL="514350" indent="-514350" algn="just">
              <a:buAutoNum type="arabicPeriod"/>
            </a:pPr>
            <a:r>
              <a:rPr lang="en-IN" dirty="0">
                <a:solidFill>
                  <a:srgbClr val="AF1C0D"/>
                </a:solidFill>
              </a:rPr>
              <a:t>A two country and two commodities model is assumed (2 x 2). In other words it assumes that two countries are trading with each other with two goods.</a:t>
            </a:r>
          </a:p>
          <a:p>
            <a:pPr marL="514350" indent="-514350" algn="just">
              <a:buAutoNum type="arabicPeriod"/>
            </a:pPr>
            <a:r>
              <a:rPr lang="en-IN" dirty="0">
                <a:solidFill>
                  <a:srgbClr val="AF1C0D"/>
                </a:solidFill>
              </a:rPr>
              <a:t>The labour theory of value is assumed, therefore the value of a commodity is measured in terms of labour hours required to produce that commodity.</a:t>
            </a:r>
          </a:p>
          <a:p>
            <a:pPr marL="514350" indent="-514350" algn="just">
              <a:buAutoNum type="arabicPeriod"/>
            </a:pPr>
            <a:r>
              <a:rPr lang="en-IN" dirty="0">
                <a:solidFill>
                  <a:srgbClr val="AF1C0D"/>
                </a:solidFill>
              </a:rPr>
              <a:t>Labour is regarded as the only factor of production. </a:t>
            </a:r>
          </a:p>
          <a:p>
            <a:pPr marL="514350" indent="-514350" algn="just">
              <a:buAutoNum type="arabicPeriod"/>
            </a:pPr>
            <a:r>
              <a:rPr lang="en-IN" dirty="0">
                <a:solidFill>
                  <a:srgbClr val="AF1C0D"/>
                </a:solidFill>
              </a:rPr>
              <a:t>All labours are homogeneous.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Gains from Trade (with Offer Curves)</a:t>
            </a:r>
          </a:p>
        </p:txBody>
      </p:sp>
      <p:sp>
        <p:nvSpPr>
          <p:cNvPr id="3" name="Content Placeholder 2"/>
          <p:cNvSpPr>
            <a:spLocks noGrp="1"/>
          </p:cNvSpPr>
          <p:nvPr>
            <p:ph idx="1"/>
          </p:nvPr>
        </p:nvSpPr>
        <p:spPr>
          <a:xfrm>
            <a:off x="457200" y="928670"/>
            <a:ext cx="8229600" cy="5500726"/>
          </a:xfrm>
        </p:spPr>
        <p:txBody>
          <a:bodyPr>
            <a:noAutofit/>
          </a:bodyPr>
          <a:lstStyle/>
          <a:p>
            <a:pPr marL="0" indent="0" algn="just">
              <a:lnSpc>
                <a:spcPts val="3400"/>
              </a:lnSpc>
              <a:spcBef>
                <a:spcPts val="0"/>
              </a:spcBef>
              <a:buNone/>
            </a:pPr>
            <a:r>
              <a:rPr lang="en-IN" sz="2800" dirty="0"/>
              <a:t>In the above diagram, </a:t>
            </a:r>
          </a:p>
          <a:p>
            <a:pPr marL="0" indent="0" algn="just">
              <a:lnSpc>
                <a:spcPts val="3400"/>
              </a:lnSpc>
              <a:spcBef>
                <a:spcPts val="0"/>
              </a:spcBef>
              <a:buNone/>
            </a:pPr>
            <a:r>
              <a:rPr lang="en-IN" sz="2800" dirty="0"/>
              <a:t>OA = offer curve of country A</a:t>
            </a:r>
          </a:p>
          <a:p>
            <a:pPr marL="0" indent="0" algn="just">
              <a:lnSpc>
                <a:spcPts val="3400"/>
              </a:lnSpc>
              <a:spcBef>
                <a:spcPts val="0"/>
              </a:spcBef>
              <a:buNone/>
            </a:pPr>
            <a:r>
              <a:rPr lang="en-IN" sz="2800" dirty="0"/>
              <a:t>OB = offer curve of country B.</a:t>
            </a:r>
          </a:p>
          <a:p>
            <a:pPr marL="0" indent="0" algn="just">
              <a:lnSpc>
                <a:spcPts val="3400"/>
              </a:lnSpc>
              <a:spcBef>
                <a:spcPts val="0"/>
              </a:spcBef>
              <a:buNone/>
            </a:pPr>
            <a:r>
              <a:rPr lang="en-IN" sz="2800" dirty="0"/>
              <a:t>OP = domestic constant cost ratios of producing X in country A </a:t>
            </a:r>
          </a:p>
          <a:p>
            <a:pPr marL="0" indent="0" algn="just">
              <a:lnSpc>
                <a:spcPts val="3400"/>
              </a:lnSpc>
              <a:spcBef>
                <a:spcPts val="0"/>
              </a:spcBef>
              <a:buNone/>
            </a:pPr>
            <a:r>
              <a:rPr lang="en-IN" sz="2800" dirty="0"/>
              <a:t>OQ=  domestic constant cost ratios of producing  Y in B </a:t>
            </a:r>
          </a:p>
          <a:p>
            <a:pPr marL="0" indent="0" algn="just">
              <a:lnSpc>
                <a:spcPts val="3400"/>
              </a:lnSpc>
              <a:spcBef>
                <a:spcPts val="0"/>
              </a:spcBef>
              <a:buNone/>
            </a:pPr>
            <a:endParaRPr lang="en-IN" sz="2800" dirty="0"/>
          </a:p>
          <a:p>
            <a:pPr marL="0" indent="0" algn="just">
              <a:lnSpc>
                <a:spcPts val="3400"/>
              </a:lnSpc>
              <a:spcBef>
                <a:spcPts val="0"/>
              </a:spcBef>
              <a:buNone/>
            </a:pPr>
            <a:r>
              <a:rPr lang="en-IN" sz="2800" dirty="0"/>
              <a:t>However, the actual terms of trade are settled at E, the point of intersection of OA and OB. </a:t>
            </a:r>
          </a:p>
          <a:p>
            <a:pPr marL="0" indent="0" algn="just">
              <a:lnSpc>
                <a:spcPts val="3400"/>
              </a:lnSpc>
              <a:spcBef>
                <a:spcPts val="0"/>
              </a:spcBef>
              <a:buNone/>
            </a:pPr>
            <a:r>
              <a:rPr lang="en-IN" sz="2800" dirty="0"/>
              <a:t>The line OT represents equilibrium terms of trade at 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505CC6E-DC0A-48F1-BD12-2C387D41BF19}"/>
                  </a:ext>
                </a:extLst>
              </p14:cNvPr>
              <p14:cNvContentPartPr/>
              <p14:nvPr/>
            </p14:nvContentPartPr>
            <p14:xfrm>
              <a:off x="681120" y="1748880"/>
              <a:ext cx="7736400" cy="3653640"/>
            </p14:xfrm>
          </p:contentPart>
        </mc:Choice>
        <mc:Fallback>
          <p:pic>
            <p:nvPicPr>
              <p:cNvPr id="4" name="Ink 3">
                <a:extLst>
                  <a:ext uri="{FF2B5EF4-FFF2-40B4-BE49-F238E27FC236}">
                    <a16:creationId xmlns:a16="http://schemas.microsoft.com/office/drawing/2014/main" id="{E505CC6E-DC0A-48F1-BD12-2C387D41BF19}"/>
                  </a:ext>
                </a:extLst>
              </p:cNvPr>
              <p:cNvPicPr/>
              <p:nvPr/>
            </p:nvPicPr>
            <p:blipFill>
              <a:blip r:embed="rId3"/>
              <a:stretch>
                <a:fillRect/>
              </a:stretch>
            </p:blipFill>
            <p:spPr>
              <a:xfrm>
                <a:off x="671760" y="1739520"/>
                <a:ext cx="7755120" cy="36723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IN" b="1" dirty="0">
                <a:ea typeface="Tahoma" pitchFamily="34" charset="0"/>
                <a:cs typeface="Tahoma" pitchFamily="34" charset="0"/>
              </a:rPr>
              <a:t>Gains from Trade (with Offer Curves)</a:t>
            </a:r>
          </a:p>
        </p:txBody>
      </p:sp>
      <p:sp>
        <p:nvSpPr>
          <p:cNvPr id="3" name="Content Placeholder 2"/>
          <p:cNvSpPr>
            <a:spLocks noGrp="1"/>
          </p:cNvSpPr>
          <p:nvPr>
            <p:ph idx="1"/>
          </p:nvPr>
        </p:nvSpPr>
        <p:spPr>
          <a:xfrm>
            <a:off x="457200" y="928670"/>
            <a:ext cx="8229600" cy="5500726"/>
          </a:xfrm>
        </p:spPr>
        <p:txBody>
          <a:bodyPr>
            <a:noAutofit/>
          </a:bodyPr>
          <a:lstStyle/>
          <a:p>
            <a:pPr marL="0" indent="0" algn="just">
              <a:lnSpc>
                <a:spcPts val="3400"/>
              </a:lnSpc>
              <a:spcBef>
                <a:spcPts val="0"/>
              </a:spcBef>
              <a:buNone/>
            </a:pPr>
            <a:r>
              <a:rPr lang="en-IN" sz="2800" dirty="0"/>
              <a:t>The cost ratio within country A is KS unit of Y : OK units of X. But it gets KE units of Y through trade. SE units of Y is therefore, its gain. </a:t>
            </a:r>
          </a:p>
          <a:p>
            <a:pPr marL="0" indent="0" algn="just">
              <a:lnSpc>
                <a:spcPts val="3400"/>
              </a:lnSpc>
              <a:spcBef>
                <a:spcPts val="0"/>
              </a:spcBef>
              <a:buNone/>
            </a:pPr>
            <a:r>
              <a:rPr lang="en-IN" sz="2800" dirty="0"/>
              <a:t>The cost ratio within country B is KR units of Y : OK units of X. But it imports OK units of X from country A in exchange for only KE units of Y. ER units of Y is its gain.</a:t>
            </a:r>
          </a:p>
          <a:p>
            <a:pPr marL="0" indent="0" algn="just">
              <a:lnSpc>
                <a:spcPts val="3400"/>
              </a:lnSpc>
              <a:spcBef>
                <a:spcPts val="0"/>
              </a:spcBef>
              <a:buNone/>
            </a:pPr>
            <a:r>
              <a:rPr lang="en-IN" sz="2800" dirty="0"/>
              <a:t>Thus both countries gain by entering into trade.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28694"/>
          </a:xfrm>
        </p:spPr>
        <p:txBody>
          <a:bodyPr>
            <a:noAutofit/>
          </a:bodyPr>
          <a:lstStyle/>
          <a:p>
            <a:r>
              <a:rPr lang="en-IN" sz="3800" b="1" dirty="0">
                <a:solidFill>
                  <a:srgbClr val="F10F55"/>
                </a:solidFill>
                <a:ea typeface="Tahoma" pitchFamily="34" charset="0"/>
                <a:cs typeface="Tahoma" pitchFamily="34" charset="0"/>
              </a:rPr>
              <a:t>Balance of Payments: </a:t>
            </a:r>
            <a:br>
              <a:rPr lang="en-IN" sz="3800" b="1" dirty="0">
                <a:solidFill>
                  <a:srgbClr val="F10F55"/>
                </a:solidFill>
                <a:ea typeface="Tahoma" pitchFamily="34" charset="0"/>
                <a:cs typeface="Tahoma" pitchFamily="34" charset="0"/>
              </a:rPr>
            </a:br>
            <a:r>
              <a:rPr lang="en-IN" sz="3800" b="1" dirty="0">
                <a:solidFill>
                  <a:srgbClr val="F10F55"/>
                </a:solidFill>
                <a:ea typeface="Tahoma" pitchFamily="34" charset="0"/>
                <a:cs typeface="Tahoma" pitchFamily="34" charset="0"/>
              </a:rPr>
              <a:t>Meaning and Structure</a:t>
            </a:r>
          </a:p>
        </p:txBody>
      </p:sp>
      <p:sp>
        <p:nvSpPr>
          <p:cNvPr id="3" name="Content Placeholder 2"/>
          <p:cNvSpPr>
            <a:spLocks noGrp="1"/>
          </p:cNvSpPr>
          <p:nvPr>
            <p:ph idx="1"/>
          </p:nvPr>
        </p:nvSpPr>
        <p:spPr>
          <a:xfrm>
            <a:off x="457200" y="1142984"/>
            <a:ext cx="8229600" cy="5500726"/>
          </a:xfrm>
        </p:spPr>
        <p:txBody>
          <a:bodyPr>
            <a:noAutofit/>
          </a:bodyPr>
          <a:lstStyle/>
          <a:p>
            <a:pPr marL="0" indent="0" algn="just">
              <a:lnSpc>
                <a:spcPts val="3800"/>
              </a:lnSpc>
              <a:spcBef>
                <a:spcPts val="0"/>
              </a:spcBef>
              <a:buNone/>
            </a:pPr>
            <a:r>
              <a:rPr lang="en-IN" sz="2800" dirty="0">
                <a:solidFill>
                  <a:srgbClr val="D3220F"/>
                </a:solidFill>
              </a:rPr>
              <a:t>“The balance of payments is a systematic record of all economic transactions undertaken by the residents and the government of one country with the rest of the world during a given period of time.” (</a:t>
            </a:r>
            <a:r>
              <a:rPr lang="en-IN" sz="2800" dirty="0" err="1">
                <a:solidFill>
                  <a:srgbClr val="D3220F"/>
                </a:solidFill>
              </a:rPr>
              <a:t>Kindelberger</a:t>
            </a:r>
            <a:r>
              <a:rPr lang="en-IN" sz="2800" dirty="0">
                <a:solidFill>
                  <a:srgbClr val="D3220F"/>
                </a:solidFill>
              </a:rPr>
              <a:t>) </a:t>
            </a:r>
          </a:p>
          <a:p>
            <a:pPr marL="0" indent="0" algn="just">
              <a:lnSpc>
                <a:spcPts val="3800"/>
              </a:lnSpc>
              <a:spcBef>
                <a:spcPts val="0"/>
              </a:spcBef>
              <a:buNone/>
            </a:pPr>
            <a:r>
              <a:rPr lang="en-IN" sz="2800" dirty="0">
                <a:solidFill>
                  <a:srgbClr val="D3220F"/>
                </a:solidFill>
              </a:rPr>
              <a:t>The above definition shows that balance of payments (BOPs) has reference to particular period of time, usually one year.</a:t>
            </a:r>
          </a:p>
          <a:p>
            <a:pPr marL="0" indent="0" algn="just">
              <a:lnSpc>
                <a:spcPts val="3800"/>
              </a:lnSpc>
              <a:spcBef>
                <a:spcPts val="0"/>
              </a:spcBef>
              <a:buNone/>
            </a:pPr>
            <a:r>
              <a:rPr lang="en-IN" sz="2800" dirty="0">
                <a:solidFill>
                  <a:srgbClr val="D3220F"/>
                </a:solidFill>
              </a:rPr>
              <a:t>“The  balance  of  payments  is  merely  a  way  of  listing  receipts  and  payments  in  international transactions for a country.” (Bo </a:t>
            </a:r>
            <a:r>
              <a:rPr lang="en-IN" sz="2800" dirty="0" err="1">
                <a:solidFill>
                  <a:srgbClr val="D3220F"/>
                </a:solidFill>
              </a:rPr>
              <a:t>Sodersten</a:t>
            </a:r>
            <a:r>
              <a:rPr lang="en-IN" sz="2800" dirty="0">
                <a:solidFill>
                  <a:srgbClr val="D3220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br>
              <a:rPr lang="en-IN" sz="3800" b="1" dirty="0">
                <a:solidFill>
                  <a:srgbClr val="F10F55"/>
                </a:solidFill>
                <a:ea typeface="Tahoma" pitchFamily="34" charset="0"/>
                <a:cs typeface="Tahoma" pitchFamily="34" charset="0"/>
              </a:rPr>
            </a:br>
            <a:r>
              <a:rPr lang="en-IN" sz="3200" b="1" dirty="0">
                <a:solidFill>
                  <a:srgbClr val="F10F55"/>
                </a:solidFill>
                <a:ea typeface="Tahoma" pitchFamily="34" charset="0"/>
                <a:cs typeface="Tahoma" pitchFamily="34" charset="0"/>
              </a:rPr>
              <a:t>Structure of Balance of Payments Accounts</a:t>
            </a:r>
            <a:br>
              <a:rPr lang="en-IN" sz="3200" b="1" dirty="0">
                <a:solidFill>
                  <a:srgbClr val="F10F55"/>
                </a:solidFill>
                <a:ea typeface="Tahoma" pitchFamily="34" charset="0"/>
                <a:cs typeface="Tahoma" pitchFamily="34" charset="0"/>
              </a:rPr>
            </a:br>
            <a:endParaRPr lang="en-IN" sz="3800" b="1" dirty="0">
              <a:solidFill>
                <a:srgbClr val="F10F55"/>
              </a:solidFill>
              <a:ea typeface="Tahoma" pitchFamily="34" charset="0"/>
              <a:cs typeface="Tahoma" pitchFamily="34" charset="0"/>
            </a:endParaRPr>
          </a:p>
        </p:txBody>
      </p:sp>
      <p:sp>
        <p:nvSpPr>
          <p:cNvPr id="3" name="Content Placeholder 2"/>
          <p:cNvSpPr>
            <a:spLocks noGrp="1"/>
          </p:cNvSpPr>
          <p:nvPr>
            <p:ph idx="1"/>
          </p:nvPr>
        </p:nvSpPr>
        <p:spPr>
          <a:xfrm>
            <a:off x="457200" y="857232"/>
            <a:ext cx="8229600" cy="5500726"/>
          </a:xfrm>
        </p:spPr>
        <p:txBody>
          <a:bodyPr>
            <a:noAutofit/>
          </a:bodyPr>
          <a:lstStyle/>
          <a:p>
            <a:pPr marL="361950" indent="-361950" algn="just">
              <a:lnSpc>
                <a:spcPts val="3800"/>
              </a:lnSpc>
              <a:spcBef>
                <a:spcPts val="0"/>
              </a:spcBef>
            </a:pPr>
            <a:r>
              <a:rPr lang="en-IN" sz="2800" dirty="0">
                <a:solidFill>
                  <a:srgbClr val="D3220F"/>
                </a:solidFill>
              </a:rPr>
              <a:t>The balance of payments of a country is constructed on the principle of double-entry book-keeping (DEBK). </a:t>
            </a:r>
          </a:p>
          <a:p>
            <a:pPr marL="361950" indent="-361950" algn="just">
              <a:lnSpc>
                <a:spcPts val="3800"/>
              </a:lnSpc>
              <a:spcBef>
                <a:spcPts val="0"/>
              </a:spcBef>
            </a:pPr>
            <a:r>
              <a:rPr lang="en-IN" sz="2800" dirty="0">
                <a:solidFill>
                  <a:srgbClr val="D3220F"/>
                </a:solidFill>
              </a:rPr>
              <a:t>Each transaction is entered on the credit and debit side of the balance sheet. </a:t>
            </a:r>
          </a:p>
          <a:p>
            <a:pPr marL="361950" indent="-361950" algn="just">
              <a:lnSpc>
                <a:spcPts val="3800"/>
              </a:lnSpc>
              <a:spcBef>
                <a:spcPts val="0"/>
              </a:spcBef>
            </a:pPr>
            <a:r>
              <a:rPr lang="en-IN" sz="2800" dirty="0">
                <a:solidFill>
                  <a:srgbClr val="D3220F"/>
                </a:solidFill>
              </a:rPr>
              <a:t>When a payment is received from a foreign country, it is a credit transaction while payment to a foreign country is a debit transaction.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642942"/>
          </a:xfrm>
        </p:spPr>
        <p:txBody>
          <a:bodyPr>
            <a:noAutofit/>
          </a:bodyPr>
          <a:lstStyle/>
          <a:p>
            <a:r>
              <a:rPr lang="en-IN" sz="3800" b="1" dirty="0">
                <a:solidFill>
                  <a:srgbClr val="F10F55"/>
                </a:solidFill>
                <a:ea typeface="Tahoma" pitchFamily="34" charset="0"/>
                <a:cs typeface="Tahoma" pitchFamily="34" charset="0"/>
              </a:rPr>
              <a:t>Balance of Payments Account </a:t>
            </a:r>
          </a:p>
        </p:txBody>
      </p:sp>
      <p:graphicFrame>
        <p:nvGraphicFramePr>
          <p:cNvPr id="8" name="Table 7"/>
          <p:cNvGraphicFramePr>
            <a:graphicFrameLocks noGrp="1"/>
          </p:cNvGraphicFramePr>
          <p:nvPr/>
        </p:nvGraphicFramePr>
        <p:xfrm>
          <a:off x="500034" y="642919"/>
          <a:ext cx="8286812" cy="6000791"/>
        </p:xfrm>
        <a:graphic>
          <a:graphicData uri="http://schemas.openxmlformats.org/drawingml/2006/table">
            <a:tbl>
              <a:tblPr firstRow="1" bandRow="1">
                <a:tableStyleId>{2A488322-F2BA-4B5B-9748-0D474271808F}</a:tableStyleId>
              </a:tblPr>
              <a:tblGrid>
                <a:gridCol w="4143406">
                  <a:extLst>
                    <a:ext uri="{9D8B030D-6E8A-4147-A177-3AD203B41FA5}">
                      <a16:colId xmlns:a16="http://schemas.microsoft.com/office/drawing/2014/main" val="20000"/>
                    </a:ext>
                  </a:extLst>
                </a:gridCol>
                <a:gridCol w="4143406">
                  <a:extLst>
                    <a:ext uri="{9D8B030D-6E8A-4147-A177-3AD203B41FA5}">
                      <a16:colId xmlns:a16="http://schemas.microsoft.com/office/drawing/2014/main" val="20001"/>
                    </a:ext>
                  </a:extLst>
                </a:gridCol>
              </a:tblGrid>
              <a:tr h="404933">
                <a:tc>
                  <a:txBody>
                    <a:bodyPr/>
                    <a:lstStyle/>
                    <a:p>
                      <a:pPr algn="ctr">
                        <a:lnSpc>
                          <a:spcPts val="2500"/>
                        </a:lnSpc>
                      </a:pPr>
                      <a:r>
                        <a:rPr lang="en-IN" sz="2500" dirty="0"/>
                        <a:t>Credits (+)</a:t>
                      </a:r>
                      <a:r>
                        <a:rPr lang="en-IN" sz="2500" baseline="0" dirty="0"/>
                        <a:t> </a:t>
                      </a:r>
                      <a:r>
                        <a:rPr lang="en-IN" sz="2500" dirty="0"/>
                        <a:t> (Receipts)</a:t>
                      </a:r>
                    </a:p>
                  </a:txBody>
                  <a:tcPr anchor="ctr"/>
                </a:tc>
                <a:tc>
                  <a:txBody>
                    <a:bodyPr/>
                    <a:lstStyle/>
                    <a:p>
                      <a:pPr algn="ctr">
                        <a:lnSpc>
                          <a:spcPts val="2500"/>
                        </a:lnSpc>
                      </a:pPr>
                      <a:r>
                        <a:rPr lang="en-IN" sz="2500" dirty="0"/>
                        <a:t> Debits (-) </a:t>
                      </a:r>
                      <a:r>
                        <a:rPr lang="en-IN" sz="2500" baseline="0" dirty="0"/>
                        <a:t> </a:t>
                      </a:r>
                      <a:r>
                        <a:rPr lang="en-IN" sz="2500" dirty="0"/>
                        <a:t>(Payments)</a:t>
                      </a:r>
                    </a:p>
                  </a:txBody>
                  <a:tcPr anchor="ctr"/>
                </a:tc>
                <a:extLst>
                  <a:ext uri="{0D108BD9-81ED-4DB2-BD59-A6C34878D82A}">
                    <a16:rowId xmlns:a16="http://schemas.microsoft.com/office/drawing/2014/main" val="10000"/>
                  </a:ext>
                </a:extLst>
              </a:tr>
              <a:tr h="404933">
                <a:tc gridSpan="2">
                  <a:txBody>
                    <a:bodyPr/>
                    <a:lstStyle/>
                    <a:p>
                      <a:pPr algn="ctr">
                        <a:lnSpc>
                          <a:spcPts val="2500"/>
                        </a:lnSpc>
                      </a:pPr>
                      <a:r>
                        <a:rPr lang="en-IN" sz="2500" dirty="0"/>
                        <a:t>1. Current Account</a:t>
                      </a:r>
                    </a:p>
                  </a:txBody>
                  <a:tcPr anchor="ctr"/>
                </a:tc>
                <a:tc hMerge="1">
                  <a:txBody>
                    <a:bodyPr/>
                    <a:lstStyle/>
                    <a:p>
                      <a:endParaRPr lang="en-IN" sz="2600" dirty="0"/>
                    </a:p>
                  </a:txBody>
                  <a:tcPr anchor="ctr"/>
                </a:tc>
                <a:extLst>
                  <a:ext uri="{0D108BD9-81ED-4DB2-BD59-A6C34878D82A}">
                    <a16:rowId xmlns:a16="http://schemas.microsoft.com/office/drawing/2014/main" val="10001"/>
                  </a:ext>
                </a:extLst>
              </a:tr>
              <a:tr h="1337958">
                <a:tc>
                  <a:txBody>
                    <a:bodyPr/>
                    <a:lstStyle/>
                    <a:p>
                      <a:pPr>
                        <a:lnSpc>
                          <a:spcPts val="2500"/>
                        </a:lnSpc>
                      </a:pPr>
                      <a:r>
                        <a:rPr lang="en-GB" sz="2500" kern="1200" dirty="0"/>
                        <a:t>Exports</a:t>
                      </a:r>
                    </a:p>
                    <a:p>
                      <a:pPr marL="514350" indent="-514350">
                        <a:lnSpc>
                          <a:spcPts val="2500"/>
                        </a:lnSpc>
                        <a:buAutoNum type="alphaLcParenBoth"/>
                      </a:pPr>
                      <a:r>
                        <a:rPr lang="en-GB" sz="2500" kern="1200" dirty="0"/>
                        <a:t>Goods</a:t>
                      </a:r>
                    </a:p>
                    <a:p>
                      <a:pPr marL="514350" indent="-514350">
                        <a:lnSpc>
                          <a:spcPts val="2500"/>
                        </a:lnSpc>
                        <a:buAutoNum type="alphaLcParenBoth"/>
                      </a:pPr>
                      <a:r>
                        <a:rPr lang="en-GB" sz="2500" kern="1200" dirty="0"/>
                        <a:t>Services</a:t>
                      </a:r>
                    </a:p>
                    <a:p>
                      <a:pPr marL="514350" indent="-514350">
                        <a:lnSpc>
                          <a:spcPts val="2500"/>
                        </a:lnSpc>
                        <a:buAutoNum type="alphaLcParenBoth"/>
                      </a:pPr>
                      <a:r>
                        <a:rPr lang="en-GB" sz="2500" kern="1200" dirty="0"/>
                        <a:t>Transfer Receipts</a:t>
                      </a:r>
                      <a:r>
                        <a:rPr lang="en-GB" sz="2500" kern="1200" baseline="0" dirty="0"/>
                        <a:t> </a:t>
                      </a:r>
                      <a:endParaRPr lang="en-IN" sz="2500" kern="1200" dirty="0">
                        <a:solidFill>
                          <a:schemeClr val="tx1"/>
                        </a:solidFill>
                        <a:latin typeface="+mn-lt"/>
                        <a:ea typeface="+mn-ea"/>
                        <a:cs typeface="+mn-cs"/>
                      </a:endParaRPr>
                    </a:p>
                  </a:txBody>
                  <a:tcPr anchor="ctr"/>
                </a:tc>
                <a:tc>
                  <a:txBody>
                    <a:bodyPr/>
                    <a:lstStyle/>
                    <a:p>
                      <a:pPr>
                        <a:lnSpc>
                          <a:spcPts val="2500"/>
                        </a:lnSpc>
                      </a:pPr>
                      <a:r>
                        <a:rPr lang="en-IN" sz="2500" dirty="0"/>
                        <a:t>Imports</a:t>
                      </a:r>
                    </a:p>
                    <a:p>
                      <a:pPr marL="514350" indent="-514350">
                        <a:lnSpc>
                          <a:spcPts val="2500"/>
                        </a:lnSpc>
                        <a:buAutoNum type="alphaLcParenBoth"/>
                      </a:pPr>
                      <a:r>
                        <a:rPr lang="en-IN" sz="2500" dirty="0"/>
                        <a:t>Goods</a:t>
                      </a:r>
                    </a:p>
                    <a:p>
                      <a:pPr marL="514350" indent="-514350">
                        <a:lnSpc>
                          <a:spcPts val="2500"/>
                        </a:lnSpc>
                        <a:buAutoNum type="alphaLcParenBoth"/>
                      </a:pPr>
                      <a:r>
                        <a:rPr lang="en-IN" sz="2500" dirty="0"/>
                        <a:t>Services</a:t>
                      </a:r>
                    </a:p>
                    <a:p>
                      <a:pPr marL="514350" indent="-514350">
                        <a:lnSpc>
                          <a:spcPts val="2500"/>
                        </a:lnSpc>
                        <a:buAutoNum type="alphaLcParenBoth"/>
                      </a:pPr>
                      <a:r>
                        <a:rPr lang="en-IN" sz="2500" dirty="0"/>
                        <a:t>Transfer</a:t>
                      </a:r>
                      <a:r>
                        <a:rPr lang="en-IN" sz="2500" baseline="0" dirty="0"/>
                        <a:t> Payments</a:t>
                      </a:r>
                      <a:endParaRPr lang="en-IN" sz="2500" dirty="0"/>
                    </a:p>
                  </a:txBody>
                  <a:tcPr anchor="ctr"/>
                </a:tc>
                <a:extLst>
                  <a:ext uri="{0D108BD9-81ED-4DB2-BD59-A6C34878D82A}">
                    <a16:rowId xmlns:a16="http://schemas.microsoft.com/office/drawing/2014/main" val="10002"/>
                  </a:ext>
                </a:extLst>
              </a:tr>
              <a:tr h="404933">
                <a:tc gridSpan="2">
                  <a:txBody>
                    <a:bodyPr/>
                    <a:lstStyle/>
                    <a:p>
                      <a:pPr marL="514350" indent="-514350" algn="ctr">
                        <a:lnSpc>
                          <a:spcPts val="2500"/>
                        </a:lnSpc>
                        <a:buNone/>
                      </a:pPr>
                      <a:r>
                        <a:rPr lang="en-IN" sz="2500" kern="1200" dirty="0"/>
                        <a:t>2. Capital Account</a:t>
                      </a:r>
                      <a:endParaRPr lang="en-IN" sz="2500" kern="1200" dirty="0">
                        <a:solidFill>
                          <a:schemeClr val="tx1"/>
                        </a:solidFill>
                        <a:latin typeface="+mn-lt"/>
                        <a:ea typeface="+mn-ea"/>
                        <a:cs typeface="+mn-cs"/>
                      </a:endParaRPr>
                    </a:p>
                  </a:txBody>
                  <a:tcPr anchor="ctr"/>
                </a:tc>
                <a:tc hMerge="1">
                  <a:txBody>
                    <a:bodyPr/>
                    <a:lstStyle/>
                    <a:p>
                      <a:pPr marL="514350" indent="-514350">
                        <a:buAutoNum type="alphaLcParenBoth"/>
                      </a:pPr>
                      <a:endParaRPr lang="en-IN" sz="2600" dirty="0"/>
                    </a:p>
                  </a:txBody>
                  <a:tcPr anchor="ctr"/>
                </a:tc>
                <a:extLst>
                  <a:ext uri="{0D108BD9-81ED-4DB2-BD59-A6C34878D82A}">
                    <a16:rowId xmlns:a16="http://schemas.microsoft.com/office/drawing/2014/main" val="10003"/>
                  </a:ext>
                </a:extLst>
              </a:tr>
              <a:tr h="1337958">
                <a:tc>
                  <a:txBody>
                    <a:bodyPr/>
                    <a:lstStyle/>
                    <a:p>
                      <a:pPr marL="514350" indent="-514350" algn="l">
                        <a:lnSpc>
                          <a:spcPts val="2500"/>
                        </a:lnSpc>
                        <a:buAutoNum type="alphaLcParenBoth"/>
                      </a:pPr>
                      <a:r>
                        <a:rPr lang="en-IN" sz="2500" kern="1200" baseline="0" dirty="0"/>
                        <a:t>Borrowings from Foreign Countries</a:t>
                      </a:r>
                    </a:p>
                    <a:p>
                      <a:pPr marL="514350" indent="-514350" algn="l">
                        <a:lnSpc>
                          <a:spcPts val="2500"/>
                        </a:lnSpc>
                        <a:buAutoNum type="alphaLcParenBoth"/>
                      </a:pPr>
                      <a:r>
                        <a:rPr lang="en-IN" sz="2500" kern="1200" baseline="0" dirty="0"/>
                        <a:t>Direct Investments by Foreign Countries</a:t>
                      </a:r>
                      <a:endParaRPr lang="en-IN" sz="2500" kern="1200" dirty="0">
                        <a:solidFill>
                          <a:schemeClr val="tx1"/>
                        </a:solidFill>
                        <a:latin typeface="+mn-lt"/>
                        <a:ea typeface="+mn-ea"/>
                        <a:cs typeface="+mn-cs"/>
                      </a:endParaRPr>
                    </a:p>
                  </a:txBody>
                  <a:tcPr anchor="ctr"/>
                </a:tc>
                <a:tc>
                  <a:txBody>
                    <a:bodyPr/>
                    <a:lstStyle/>
                    <a:p>
                      <a:pPr marL="514350" indent="-514350" algn="l">
                        <a:lnSpc>
                          <a:spcPts val="2500"/>
                        </a:lnSpc>
                        <a:buAutoNum type="alphaLcParenBoth"/>
                      </a:pPr>
                      <a:r>
                        <a:rPr lang="en-IN" sz="2500" kern="1200" dirty="0"/>
                        <a:t>Lending to Foreign</a:t>
                      </a:r>
                      <a:r>
                        <a:rPr lang="en-IN" sz="2500" kern="1200" baseline="0" dirty="0"/>
                        <a:t> Countries</a:t>
                      </a:r>
                    </a:p>
                    <a:p>
                      <a:pPr marL="514350" indent="-514350" algn="l">
                        <a:lnSpc>
                          <a:spcPts val="2500"/>
                        </a:lnSpc>
                        <a:buAutoNum type="alphaLcParenBoth"/>
                      </a:pPr>
                      <a:r>
                        <a:rPr lang="en-IN" sz="2500" kern="1200" baseline="0" dirty="0"/>
                        <a:t>Direct Investments in Foreign Countries</a:t>
                      </a:r>
                      <a:endParaRPr lang="en-IN" sz="2500" kern="1200" dirty="0">
                        <a:solidFill>
                          <a:schemeClr val="tx1"/>
                        </a:solidFill>
                        <a:latin typeface="+mn-lt"/>
                        <a:ea typeface="+mn-ea"/>
                        <a:cs typeface="+mn-cs"/>
                      </a:endParaRPr>
                    </a:p>
                  </a:txBody>
                  <a:tcPr anchor="ctr"/>
                </a:tc>
                <a:extLst>
                  <a:ext uri="{0D108BD9-81ED-4DB2-BD59-A6C34878D82A}">
                    <a16:rowId xmlns:a16="http://schemas.microsoft.com/office/drawing/2014/main" val="10004"/>
                  </a:ext>
                </a:extLst>
              </a:tr>
              <a:tr h="404933">
                <a:tc gridSpan="2">
                  <a:txBody>
                    <a:bodyPr/>
                    <a:lstStyle/>
                    <a:p>
                      <a:pPr marL="514350" indent="-514350" algn="ctr">
                        <a:lnSpc>
                          <a:spcPts val="2500"/>
                        </a:lnSpc>
                        <a:buNone/>
                      </a:pPr>
                      <a:r>
                        <a:rPr lang="en-IN" sz="2500" kern="1200" dirty="0"/>
                        <a:t>3.</a:t>
                      </a:r>
                      <a:r>
                        <a:rPr lang="en-IN" sz="2500" kern="1200" baseline="0" dirty="0"/>
                        <a:t> Official Settlements Account</a:t>
                      </a:r>
                      <a:endParaRPr lang="en-IN" sz="2500" kern="1200" dirty="0">
                        <a:solidFill>
                          <a:schemeClr val="tx1"/>
                        </a:solidFill>
                        <a:latin typeface="+mn-lt"/>
                        <a:ea typeface="+mn-ea"/>
                        <a:cs typeface="+mn-cs"/>
                      </a:endParaRPr>
                    </a:p>
                  </a:txBody>
                  <a:tcPr anchor="ctr"/>
                </a:tc>
                <a:tc hMerge="1">
                  <a:txBody>
                    <a:bodyPr/>
                    <a:lstStyle/>
                    <a:p>
                      <a:pPr marL="514350" indent="-514350" algn="l">
                        <a:buAutoNum type="alphaLcParenBoth"/>
                      </a:pPr>
                      <a:endParaRPr lang="en-IN" sz="2600" kern="1200" dirty="0">
                        <a:solidFill>
                          <a:schemeClr val="tx1"/>
                        </a:solidFill>
                        <a:latin typeface="+mn-lt"/>
                        <a:ea typeface="+mn-ea"/>
                        <a:cs typeface="+mn-cs"/>
                      </a:endParaRPr>
                    </a:p>
                  </a:txBody>
                  <a:tcPr anchor="ctr"/>
                </a:tc>
                <a:extLst>
                  <a:ext uri="{0D108BD9-81ED-4DB2-BD59-A6C34878D82A}">
                    <a16:rowId xmlns:a16="http://schemas.microsoft.com/office/drawing/2014/main" val="10005"/>
                  </a:ext>
                </a:extLst>
              </a:tr>
              <a:tr h="1026950">
                <a:tc>
                  <a:txBody>
                    <a:bodyPr/>
                    <a:lstStyle/>
                    <a:p>
                      <a:pPr marL="514350" indent="-514350" algn="l">
                        <a:lnSpc>
                          <a:spcPts val="2500"/>
                        </a:lnSpc>
                        <a:buAutoNum type="alphaLcParenBoth"/>
                      </a:pPr>
                      <a:r>
                        <a:rPr lang="en-IN" sz="2500" kern="1200" dirty="0"/>
                        <a:t>(a) Increase in Foreign Official Holdings</a:t>
                      </a:r>
                      <a:endParaRPr lang="en-IN" sz="2500" kern="1200" dirty="0">
                        <a:solidFill>
                          <a:schemeClr val="tx1"/>
                        </a:solidFill>
                        <a:latin typeface="+mn-lt"/>
                        <a:ea typeface="+mn-ea"/>
                        <a:cs typeface="+mn-cs"/>
                      </a:endParaRPr>
                    </a:p>
                  </a:txBody>
                  <a:tcPr anchor="ctr"/>
                </a:tc>
                <a:tc>
                  <a:txBody>
                    <a:bodyPr/>
                    <a:lstStyle/>
                    <a:p>
                      <a:pPr marL="514350" indent="-514350" algn="l">
                        <a:lnSpc>
                          <a:spcPts val="2500"/>
                        </a:lnSpc>
                        <a:buAutoNum type="alphaLcParenBoth"/>
                      </a:pPr>
                      <a:r>
                        <a:rPr lang="en-IN" sz="2500" kern="1200" dirty="0"/>
                        <a:t>Increase in Official Reserve</a:t>
                      </a:r>
                      <a:r>
                        <a:rPr lang="en-IN" sz="2500" kern="1200" baseline="0" dirty="0"/>
                        <a:t> of Gold &amp; Foreign Currencies</a:t>
                      </a:r>
                      <a:endParaRPr lang="en-IN" sz="2500" kern="1200" dirty="0">
                        <a:solidFill>
                          <a:schemeClr val="tx1"/>
                        </a:solidFill>
                        <a:latin typeface="+mn-lt"/>
                        <a:ea typeface="+mn-ea"/>
                        <a:cs typeface="+mn-cs"/>
                      </a:endParaRPr>
                    </a:p>
                  </a:txBody>
                  <a:tcPr anchor="ctr"/>
                </a:tc>
                <a:extLst>
                  <a:ext uri="{0D108BD9-81ED-4DB2-BD59-A6C34878D82A}">
                    <a16:rowId xmlns:a16="http://schemas.microsoft.com/office/drawing/2014/main" val="10006"/>
                  </a:ext>
                </a:extLst>
              </a:tr>
              <a:tr h="567096">
                <a:tc gridSpan="2">
                  <a:txBody>
                    <a:bodyPr/>
                    <a:lstStyle/>
                    <a:p>
                      <a:pPr marL="514350" indent="-514350" algn="ctr">
                        <a:lnSpc>
                          <a:spcPts val="2500"/>
                        </a:lnSpc>
                        <a:buNone/>
                      </a:pPr>
                      <a:r>
                        <a:rPr lang="en-IN" sz="2500" kern="1200" dirty="0"/>
                        <a:t>Errors and Omissions</a:t>
                      </a:r>
                      <a:endParaRPr lang="en-IN" sz="2500" kern="1200" dirty="0">
                        <a:solidFill>
                          <a:schemeClr val="tx1"/>
                        </a:solidFill>
                        <a:latin typeface="+mn-lt"/>
                        <a:ea typeface="+mn-ea"/>
                        <a:cs typeface="+mn-cs"/>
                      </a:endParaRPr>
                    </a:p>
                  </a:txBody>
                  <a:tcPr anchor="ctr"/>
                </a:tc>
                <a:tc hMerge="1">
                  <a:txBody>
                    <a:bodyPr/>
                    <a:lstStyle/>
                    <a:p>
                      <a:pPr marL="514350" indent="-514350" algn="l">
                        <a:lnSpc>
                          <a:spcPts val="2500"/>
                        </a:lnSpc>
                        <a:buAutoNum type="alphaLcParenBoth"/>
                      </a:pPr>
                      <a:endParaRPr lang="en-IN" sz="2300" kern="1200" dirty="0">
                        <a:solidFill>
                          <a:schemeClr val="tx1"/>
                        </a:solidFill>
                        <a:latin typeface="+mn-lt"/>
                        <a:ea typeface="+mn-ea"/>
                        <a:cs typeface="+mn-cs"/>
                      </a:endParaRPr>
                    </a:p>
                  </a:txBody>
                  <a:tcPr anchor="ct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Current Account</a:t>
            </a:r>
          </a:p>
        </p:txBody>
      </p:sp>
      <p:sp>
        <p:nvSpPr>
          <p:cNvPr id="3" name="Content Placeholder 2"/>
          <p:cNvSpPr>
            <a:spLocks noGrp="1"/>
          </p:cNvSpPr>
          <p:nvPr>
            <p:ph idx="1"/>
          </p:nvPr>
        </p:nvSpPr>
        <p:spPr>
          <a:xfrm>
            <a:off x="457200" y="857232"/>
            <a:ext cx="8229600" cy="5500726"/>
          </a:xfrm>
        </p:spPr>
        <p:txBody>
          <a:bodyPr>
            <a:noAutofit/>
          </a:bodyPr>
          <a:lstStyle/>
          <a:p>
            <a:pPr algn="just"/>
            <a:r>
              <a:rPr lang="en-GB" sz="2800" dirty="0">
                <a:solidFill>
                  <a:srgbClr val="C00000"/>
                </a:solidFill>
              </a:rPr>
              <a:t>The current account of a country consists of all transactions relating to </a:t>
            </a:r>
            <a:r>
              <a:rPr lang="en-GB" sz="2800" b="1" dirty="0">
                <a:solidFill>
                  <a:srgbClr val="C00000"/>
                </a:solidFill>
              </a:rPr>
              <a:t>trade in goods </a:t>
            </a:r>
            <a:r>
              <a:rPr lang="en-GB" sz="2800" dirty="0">
                <a:solidFill>
                  <a:srgbClr val="C00000"/>
                </a:solidFill>
              </a:rPr>
              <a:t>and</a:t>
            </a:r>
            <a:r>
              <a:rPr lang="en-IN" sz="2800" dirty="0">
                <a:solidFill>
                  <a:srgbClr val="C00000"/>
                </a:solidFill>
              </a:rPr>
              <a:t> </a:t>
            </a:r>
            <a:r>
              <a:rPr lang="en-GB" sz="2800" b="1" dirty="0">
                <a:solidFill>
                  <a:srgbClr val="C00000"/>
                </a:solidFill>
              </a:rPr>
              <a:t>services </a:t>
            </a:r>
            <a:r>
              <a:rPr lang="en-GB" sz="2800" dirty="0">
                <a:solidFill>
                  <a:srgbClr val="C00000"/>
                </a:solidFill>
              </a:rPr>
              <a:t>and </a:t>
            </a:r>
            <a:r>
              <a:rPr lang="en-GB" sz="2800" b="1" dirty="0">
                <a:solidFill>
                  <a:srgbClr val="C00000"/>
                </a:solidFill>
              </a:rPr>
              <a:t>unilateral (or unreturned) transfers</a:t>
            </a:r>
            <a:r>
              <a:rPr lang="en-GB" sz="2800" dirty="0">
                <a:solidFill>
                  <a:srgbClr val="C00000"/>
                </a:solidFill>
              </a:rPr>
              <a:t>.</a:t>
            </a:r>
            <a:endParaRPr lang="en-IN" sz="2800" dirty="0">
              <a:solidFill>
                <a:srgbClr val="C00000"/>
              </a:solidFill>
            </a:endParaRPr>
          </a:p>
          <a:p>
            <a:pPr algn="just"/>
            <a:r>
              <a:rPr lang="en-GB" sz="2800" b="1" dirty="0">
                <a:solidFill>
                  <a:srgbClr val="C00000"/>
                </a:solidFill>
              </a:rPr>
              <a:t>Services </a:t>
            </a:r>
            <a:r>
              <a:rPr lang="en-GB" sz="2800" dirty="0">
                <a:solidFill>
                  <a:srgbClr val="C00000"/>
                </a:solidFill>
              </a:rPr>
              <a:t>transactions include costs of travel and transportation, insurance, income and payments of foreign investments, etc.</a:t>
            </a:r>
            <a:endParaRPr lang="en-IN" sz="2800" dirty="0">
              <a:solidFill>
                <a:srgbClr val="C00000"/>
              </a:solidFill>
            </a:endParaRPr>
          </a:p>
          <a:p>
            <a:pPr algn="just"/>
            <a:r>
              <a:rPr lang="en-GB" sz="2800" b="1" dirty="0">
                <a:solidFill>
                  <a:srgbClr val="C00000"/>
                </a:solidFill>
              </a:rPr>
              <a:t>Transfer  payments  </a:t>
            </a:r>
            <a:r>
              <a:rPr lang="en-GB" sz="2800" dirty="0">
                <a:solidFill>
                  <a:srgbClr val="C00000"/>
                </a:solidFill>
              </a:rPr>
              <a:t>relate  to  gifts,  foreign  aid,  pensions,  private  remittances,  charitable</a:t>
            </a:r>
            <a:r>
              <a:rPr lang="en-IN" sz="2800" dirty="0">
                <a:solidFill>
                  <a:srgbClr val="C00000"/>
                </a:solidFill>
              </a:rPr>
              <a:t> </a:t>
            </a:r>
            <a:r>
              <a:rPr lang="en-GB" sz="2800" dirty="0">
                <a:solidFill>
                  <a:srgbClr val="C00000"/>
                </a:solidFill>
              </a:rPr>
              <a:t>donations etc. received from foreign individuals and governments to foreigners.</a:t>
            </a:r>
            <a:endParaRPr lang="en-IN" sz="2800" dirty="0">
              <a:solidFill>
                <a:srgbClr val="C00000"/>
              </a:solidFill>
            </a:endParaRPr>
          </a:p>
          <a:p>
            <a:pPr algn="just"/>
            <a:r>
              <a:rPr lang="en-GB" sz="2800" dirty="0">
                <a:solidFill>
                  <a:srgbClr val="C00000"/>
                </a:solidFill>
              </a:rPr>
              <a:t>In the current account, merchandise exports and imports are the most important items.</a:t>
            </a:r>
            <a:endParaRPr lang="en-IN"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Current Account</a:t>
            </a:r>
          </a:p>
        </p:txBody>
      </p:sp>
      <p:sp>
        <p:nvSpPr>
          <p:cNvPr id="3" name="Content Placeholder 2"/>
          <p:cNvSpPr>
            <a:spLocks noGrp="1"/>
          </p:cNvSpPr>
          <p:nvPr>
            <p:ph idx="1"/>
          </p:nvPr>
        </p:nvSpPr>
        <p:spPr>
          <a:xfrm>
            <a:off x="457200" y="857232"/>
            <a:ext cx="8229600" cy="5500726"/>
          </a:xfrm>
        </p:spPr>
        <p:txBody>
          <a:bodyPr>
            <a:noAutofit/>
          </a:bodyPr>
          <a:lstStyle/>
          <a:p>
            <a:pPr algn="just"/>
            <a:r>
              <a:rPr lang="en-GB" sz="2800" b="1" dirty="0">
                <a:solidFill>
                  <a:srgbClr val="C00000"/>
                </a:solidFill>
              </a:rPr>
              <a:t>Exports </a:t>
            </a:r>
            <a:r>
              <a:rPr lang="en-GB" sz="2800" dirty="0">
                <a:solidFill>
                  <a:srgbClr val="C00000"/>
                </a:solidFill>
              </a:rPr>
              <a:t>are shown as a +</a:t>
            </a:r>
            <a:r>
              <a:rPr lang="en-GB" sz="2800" dirty="0" err="1">
                <a:solidFill>
                  <a:srgbClr val="C00000"/>
                </a:solidFill>
              </a:rPr>
              <a:t>ve</a:t>
            </a:r>
            <a:r>
              <a:rPr lang="en-GB" sz="2800" dirty="0">
                <a:solidFill>
                  <a:srgbClr val="C00000"/>
                </a:solidFill>
              </a:rPr>
              <a:t> (credit) item and are calculated </a:t>
            </a:r>
            <a:r>
              <a:rPr lang="en-GB" sz="2800" dirty="0" err="1">
                <a:solidFill>
                  <a:srgbClr val="C00000"/>
                </a:solidFill>
              </a:rPr>
              <a:t>f.o.b</a:t>
            </a:r>
            <a:r>
              <a:rPr lang="en-GB" sz="2800" dirty="0">
                <a:solidFill>
                  <a:srgbClr val="C00000"/>
                </a:solidFill>
              </a:rPr>
              <a:t> (free on board) which means that costs of transportation, insurance, etc, are excluded.</a:t>
            </a:r>
            <a:endParaRPr lang="en-IN" sz="2800" dirty="0">
              <a:solidFill>
                <a:srgbClr val="C00000"/>
              </a:solidFill>
            </a:endParaRPr>
          </a:p>
          <a:p>
            <a:pPr algn="just"/>
            <a:r>
              <a:rPr lang="en-GB" sz="2800" b="1" dirty="0">
                <a:solidFill>
                  <a:srgbClr val="C00000"/>
                </a:solidFill>
              </a:rPr>
              <a:t>Imports  </a:t>
            </a:r>
            <a:r>
              <a:rPr lang="en-GB" sz="2800" dirty="0">
                <a:solidFill>
                  <a:srgbClr val="C00000"/>
                </a:solidFill>
              </a:rPr>
              <a:t>are shown  as  a  –</a:t>
            </a:r>
            <a:r>
              <a:rPr lang="en-GB" sz="2800" dirty="0" err="1">
                <a:solidFill>
                  <a:srgbClr val="C00000"/>
                </a:solidFill>
              </a:rPr>
              <a:t>ve</a:t>
            </a:r>
            <a:r>
              <a:rPr lang="en-GB" sz="2800" dirty="0">
                <a:solidFill>
                  <a:srgbClr val="C00000"/>
                </a:solidFill>
              </a:rPr>
              <a:t> (debit)  item  and  are  calculated  </a:t>
            </a:r>
            <a:r>
              <a:rPr lang="en-GB" sz="2800" dirty="0" err="1">
                <a:solidFill>
                  <a:srgbClr val="C00000"/>
                </a:solidFill>
              </a:rPr>
              <a:t>c.i.f</a:t>
            </a:r>
            <a:r>
              <a:rPr lang="en-GB" sz="2800" dirty="0">
                <a:solidFill>
                  <a:srgbClr val="C00000"/>
                </a:solidFill>
              </a:rPr>
              <a:t>  which  means  that  costs, insurance and freight are included.</a:t>
            </a:r>
          </a:p>
          <a:p>
            <a:pPr algn="just"/>
            <a:r>
              <a:rPr lang="en-IN" sz="2800" dirty="0">
                <a:solidFill>
                  <a:srgbClr val="C00000"/>
                </a:solidFill>
              </a:rPr>
              <a:t>The difference between exports and imports of a country is its  balance of visible trade or merchandise trade or balance of trade (BOT).</a:t>
            </a:r>
          </a:p>
          <a:p>
            <a:pPr algn="just"/>
            <a:r>
              <a:rPr lang="en-IN" sz="2800" dirty="0">
                <a:solidFill>
                  <a:srgbClr val="C00000"/>
                </a:solidFill>
              </a:rPr>
              <a:t>If visible exports are greater than visible imports, the BOT is favourable. In the opposite case when imports are greater than exports, it is unfavourable.</a:t>
            </a:r>
          </a:p>
          <a:p>
            <a:pPr algn="just"/>
            <a:endParaRPr lang="en-IN"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Capital Account</a:t>
            </a:r>
          </a:p>
        </p:txBody>
      </p:sp>
      <p:sp>
        <p:nvSpPr>
          <p:cNvPr id="3" name="Content Placeholder 2"/>
          <p:cNvSpPr>
            <a:spLocks noGrp="1"/>
          </p:cNvSpPr>
          <p:nvPr>
            <p:ph idx="1"/>
          </p:nvPr>
        </p:nvSpPr>
        <p:spPr>
          <a:xfrm>
            <a:off x="457200" y="857232"/>
            <a:ext cx="8229600" cy="5500726"/>
          </a:xfrm>
        </p:spPr>
        <p:txBody>
          <a:bodyPr>
            <a:noAutofit/>
          </a:bodyPr>
          <a:lstStyle/>
          <a:p>
            <a:pPr algn="just"/>
            <a:r>
              <a:rPr lang="en-IN" sz="2800" dirty="0">
                <a:solidFill>
                  <a:srgbClr val="C00000"/>
                </a:solidFill>
              </a:rPr>
              <a:t>The capital account of a country consists of its transactions in financial assets in the form of short-term and long-term lending and borrowings, and private and official investments.</a:t>
            </a:r>
          </a:p>
          <a:p>
            <a:pPr algn="just"/>
            <a:r>
              <a:rPr lang="en-IN" sz="2800" dirty="0">
                <a:solidFill>
                  <a:srgbClr val="C00000"/>
                </a:solidFill>
              </a:rPr>
              <a:t>Short-term international capital transactions are for a period ranging between three months and less than one year.</a:t>
            </a:r>
          </a:p>
          <a:p>
            <a:pPr algn="just"/>
            <a:r>
              <a:rPr lang="en-IN" sz="2800" dirty="0">
                <a:solidFill>
                  <a:srgbClr val="C00000"/>
                </a:solidFill>
              </a:rPr>
              <a:t>Long-term international capital transactions with maturity of one year or more and include direct investments like building of a foreign plant, portfolio investment like the purchase of foreign bonds and stocks, and international loans.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The Official Settlements Account</a:t>
            </a:r>
          </a:p>
        </p:txBody>
      </p:sp>
      <p:sp>
        <p:nvSpPr>
          <p:cNvPr id="3" name="Content Placeholder 2"/>
          <p:cNvSpPr>
            <a:spLocks noGrp="1"/>
          </p:cNvSpPr>
          <p:nvPr>
            <p:ph idx="1"/>
          </p:nvPr>
        </p:nvSpPr>
        <p:spPr>
          <a:xfrm>
            <a:off x="457200" y="857232"/>
            <a:ext cx="8229600" cy="5715040"/>
          </a:xfrm>
        </p:spPr>
        <p:txBody>
          <a:bodyPr>
            <a:noAutofit/>
          </a:bodyPr>
          <a:lstStyle/>
          <a:p>
            <a:pPr algn="just"/>
            <a:r>
              <a:rPr lang="en-IN" sz="2800" dirty="0">
                <a:solidFill>
                  <a:srgbClr val="C00000"/>
                </a:solidFill>
              </a:rPr>
              <a:t>The official settlements account measures the change in nation’s liquidity and non-liquidity liabilities to foreign official holders and the change in a nation’s official reserve assets during the year. The official reserve assets of a country include its gold stock, holdings of its convertible foreign currencies and Special Drawing Rights (SDRs), and its net position in the IMF.</a:t>
            </a:r>
          </a:p>
          <a:p>
            <a:pPr algn="just"/>
            <a:r>
              <a:rPr lang="en-IN" sz="2800" dirty="0">
                <a:solidFill>
                  <a:srgbClr val="C00000"/>
                </a:solidFill>
              </a:rPr>
              <a:t>Errors and Omissions is a balancing item so that total credits and debits of the three accounts must equal in accordance with the principles of DEBK so that the BOPs of a country always balances in the accounting sense.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Disequilibrium in Balance of Payments</a:t>
            </a:r>
          </a:p>
        </p:txBody>
      </p:sp>
      <p:sp>
        <p:nvSpPr>
          <p:cNvPr id="3" name="Content Placeholder 2"/>
          <p:cNvSpPr>
            <a:spLocks noGrp="1"/>
          </p:cNvSpPr>
          <p:nvPr>
            <p:ph idx="1"/>
          </p:nvPr>
        </p:nvSpPr>
        <p:spPr>
          <a:xfrm>
            <a:off x="457200" y="857232"/>
            <a:ext cx="8229600" cy="5715040"/>
          </a:xfrm>
        </p:spPr>
        <p:txBody>
          <a:bodyPr>
            <a:noAutofit/>
          </a:bodyPr>
          <a:lstStyle/>
          <a:p>
            <a:pPr marL="0" indent="0" algn="just">
              <a:buNone/>
            </a:pPr>
            <a:r>
              <a:rPr lang="en-IN" sz="2800" dirty="0">
                <a:solidFill>
                  <a:srgbClr val="C00000"/>
                </a:solidFill>
              </a:rPr>
              <a:t>A disequilibrium in the BOP of a country may be either a deficit or a surplus. </a:t>
            </a:r>
          </a:p>
          <a:p>
            <a:pPr marL="0" indent="0" algn="just">
              <a:buNone/>
            </a:pPr>
            <a:r>
              <a:rPr lang="en-IN" sz="2800" dirty="0">
                <a:solidFill>
                  <a:srgbClr val="C00000"/>
                </a:solidFill>
              </a:rPr>
              <a:t>A deficit or surplus in BOP of a country appears when its autonomous receipts (credits) do no match its autonomous payments (debits). </a:t>
            </a:r>
          </a:p>
          <a:p>
            <a:pPr marL="0" indent="0" algn="just">
              <a:buNone/>
            </a:pPr>
            <a:r>
              <a:rPr lang="en-IN" sz="2800" dirty="0">
                <a:solidFill>
                  <a:srgbClr val="C00000"/>
                </a:solidFill>
              </a:rPr>
              <a:t>If autonomous credit receipts exceed autonomous debit payments, there is a surplus in the BOP and the disequilibrium is said to be favourable. </a:t>
            </a:r>
          </a:p>
          <a:p>
            <a:pPr marL="0" indent="0" algn="just">
              <a:buNone/>
            </a:pPr>
            <a:r>
              <a:rPr lang="en-IN" sz="2800" dirty="0">
                <a:solidFill>
                  <a:srgbClr val="C00000"/>
                </a:solidFill>
              </a:rPr>
              <a:t>On the other hand, if autonomous debit payments exceed autonomous credit receipts, there is a deficit in the BOP and the disequilibrium is said to be unfavourable or adverse.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785818"/>
          </a:xfrm>
        </p:spPr>
        <p:txBody>
          <a:bodyPr>
            <a:normAutofit/>
          </a:bodyPr>
          <a:lstStyle/>
          <a:p>
            <a:r>
              <a:rPr lang="en-GB" b="1" dirty="0">
                <a:solidFill>
                  <a:srgbClr val="F10F55"/>
                </a:solidFill>
                <a:ea typeface="Tahoma" pitchFamily="34" charset="0"/>
                <a:cs typeface="Tahoma" pitchFamily="34" charset="0"/>
              </a:rPr>
              <a:t>Assumptions</a:t>
            </a:r>
          </a:p>
        </p:txBody>
      </p:sp>
      <p:sp>
        <p:nvSpPr>
          <p:cNvPr id="3" name="Content Placeholder 2"/>
          <p:cNvSpPr>
            <a:spLocks noGrp="1"/>
          </p:cNvSpPr>
          <p:nvPr>
            <p:ph idx="1"/>
          </p:nvPr>
        </p:nvSpPr>
        <p:spPr>
          <a:xfrm>
            <a:off x="457200" y="928670"/>
            <a:ext cx="8229600" cy="5643602"/>
          </a:xfrm>
        </p:spPr>
        <p:txBody>
          <a:bodyPr>
            <a:normAutofit/>
          </a:bodyPr>
          <a:lstStyle/>
          <a:p>
            <a:pPr marL="514350" indent="-514350" algn="just">
              <a:buFont typeface="+mj-lt"/>
              <a:buAutoNum type="arabicPeriod" startAt="5"/>
            </a:pPr>
            <a:r>
              <a:rPr lang="en-IN" dirty="0">
                <a:solidFill>
                  <a:srgbClr val="AF1C0D"/>
                </a:solidFill>
              </a:rPr>
              <a:t>There is perfect mobility of labour with in the country and perfect immobility between the countries.</a:t>
            </a:r>
          </a:p>
          <a:p>
            <a:pPr marL="514350" indent="-514350" algn="just">
              <a:buFont typeface="+mj-lt"/>
              <a:buAutoNum type="arabicPeriod" startAt="5"/>
            </a:pPr>
            <a:r>
              <a:rPr lang="en-IN" dirty="0">
                <a:solidFill>
                  <a:srgbClr val="AF1C0D"/>
                </a:solidFill>
              </a:rPr>
              <a:t>Existence of perfect competition in both commodity and factor market.</a:t>
            </a:r>
          </a:p>
          <a:p>
            <a:pPr marL="514350" indent="-514350" algn="just">
              <a:buFont typeface="+mj-lt"/>
              <a:buAutoNum type="arabicPeriod" startAt="5"/>
            </a:pPr>
            <a:r>
              <a:rPr lang="en-IN" dirty="0">
                <a:solidFill>
                  <a:srgbClr val="AF1C0D"/>
                </a:solidFill>
              </a:rPr>
              <a:t>Full employment of labour is assumed.</a:t>
            </a:r>
          </a:p>
          <a:p>
            <a:pPr marL="514350" indent="-514350" algn="just">
              <a:buFont typeface="+mj-lt"/>
              <a:buAutoNum type="arabicPeriod" startAt="5"/>
            </a:pPr>
            <a:r>
              <a:rPr lang="en-IN" dirty="0">
                <a:solidFill>
                  <a:srgbClr val="AF1C0D"/>
                </a:solidFill>
              </a:rPr>
              <a:t>Absence of transport cost.</a:t>
            </a:r>
          </a:p>
          <a:p>
            <a:pPr marL="514350" indent="-514350" algn="just">
              <a:buFont typeface="+mj-lt"/>
              <a:buAutoNum type="arabicPeriod" startAt="5"/>
            </a:pPr>
            <a:r>
              <a:rPr lang="en-IN" dirty="0">
                <a:solidFill>
                  <a:srgbClr val="AF1C0D"/>
                </a:solidFill>
              </a:rPr>
              <a:t>Constant returns to scale.</a:t>
            </a:r>
          </a:p>
          <a:p>
            <a:pPr marL="514350" indent="-514350" algn="just">
              <a:buFont typeface="+mj-lt"/>
              <a:buAutoNum type="arabicPeriod" startAt="5"/>
            </a:pPr>
            <a:r>
              <a:rPr lang="en-IN" dirty="0">
                <a:solidFill>
                  <a:srgbClr val="AF1C0D"/>
                </a:solidFill>
              </a:rPr>
              <a:t>Free trade exists between the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Causes of Disequilibrium</a:t>
            </a:r>
          </a:p>
        </p:txBody>
      </p:sp>
      <p:sp>
        <p:nvSpPr>
          <p:cNvPr id="3" name="Content Placeholder 2"/>
          <p:cNvSpPr>
            <a:spLocks noGrp="1"/>
          </p:cNvSpPr>
          <p:nvPr>
            <p:ph idx="1"/>
          </p:nvPr>
        </p:nvSpPr>
        <p:spPr>
          <a:xfrm>
            <a:off x="457200" y="857232"/>
            <a:ext cx="8229600" cy="5715040"/>
          </a:xfrm>
        </p:spPr>
        <p:txBody>
          <a:bodyPr>
            <a:noAutofit/>
          </a:bodyPr>
          <a:lstStyle/>
          <a:p>
            <a:pPr marL="514350" indent="-514350" algn="just">
              <a:buFont typeface="+mj-lt"/>
              <a:buAutoNum type="arabicPeriod"/>
            </a:pPr>
            <a:r>
              <a:rPr lang="en-IN" sz="2800" b="1" dirty="0">
                <a:solidFill>
                  <a:srgbClr val="C00000"/>
                </a:solidFill>
              </a:rPr>
              <a:t>Temporary  Changes  (or  Disequilibrium):</a:t>
            </a:r>
            <a:r>
              <a:rPr lang="en-IN" sz="2800" dirty="0">
                <a:solidFill>
                  <a:srgbClr val="C00000"/>
                </a:solidFill>
              </a:rPr>
              <a:t>  </a:t>
            </a:r>
          </a:p>
          <a:p>
            <a:pPr marL="514350" indent="-514350" algn="just">
              <a:buNone/>
            </a:pPr>
            <a:r>
              <a:rPr lang="en-IN" sz="2800" dirty="0">
                <a:solidFill>
                  <a:srgbClr val="C00000"/>
                </a:solidFill>
              </a:rPr>
              <a:t>	There  may  be  a  temporary  disequilibrium caused by random variations in trade, seasonal fluctuations, the effects of weather on agricultural production, etc. Deficit or surpluses arising from such temporary causes are expected to correct themselves within a short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Causes of Disequilibrium</a:t>
            </a:r>
          </a:p>
        </p:txBody>
      </p:sp>
      <p:sp>
        <p:nvSpPr>
          <p:cNvPr id="3" name="Content Placeholder 2"/>
          <p:cNvSpPr>
            <a:spLocks noGrp="1"/>
          </p:cNvSpPr>
          <p:nvPr>
            <p:ph idx="1"/>
          </p:nvPr>
        </p:nvSpPr>
        <p:spPr>
          <a:xfrm>
            <a:off x="457200" y="857232"/>
            <a:ext cx="8229600" cy="5715040"/>
          </a:xfrm>
        </p:spPr>
        <p:txBody>
          <a:bodyPr>
            <a:noAutofit/>
          </a:bodyPr>
          <a:lstStyle/>
          <a:p>
            <a:pPr marL="514350" indent="-514350" algn="just">
              <a:buFont typeface="+mj-lt"/>
              <a:buAutoNum type="arabicPeriod" startAt="2"/>
            </a:pPr>
            <a:r>
              <a:rPr lang="en-IN" sz="2800" b="1" dirty="0">
                <a:solidFill>
                  <a:srgbClr val="C00000"/>
                </a:solidFill>
              </a:rPr>
              <a:t>Fundamental Disequilibrium: </a:t>
            </a:r>
          </a:p>
          <a:p>
            <a:pPr marL="514350" indent="-514350" algn="just">
              <a:buNone/>
            </a:pPr>
            <a:r>
              <a:rPr lang="en-IN" sz="2800" dirty="0">
                <a:solidFill>
                  <a:srgbClr val="C00000"/>
                </a:solidFill>
              </a:rPr>
              <a:t>	It refers to a persistent and long-run BOP disequilibrium of a country. It is a chronic BOP deficit, according to IMF. </a:t>
            </a:r>
          </a:p>
          <a:p>
            <a:pPr marL="514350" indent="-514350" algn="just">
              <a:buNone/>
            </a:pPr>
            <a:r>
              <a:rPr lang="en-IN" sz="2800" dirty="0">
                <a:solidFill>
                  <a:srgbClr val="C00000"/>
                </a:solidFill>
              </a:rPr>
              <a:t>	It is caused by such dynamic factors as:</a:t>
            </a:r>
          </a:p>
          <a:p>
            <a:pPr marL="514350" indent="-514350" algn="just">
              <a:buNone/>
            </a:pPr>
            <a:r>
              <a:rPr lang="en-IN" sz="2800" dirty="0">
                <a:solidFill>
                  <a:srgbClr val="C00000"/>
                </a:solidFill>
              </a:rPr>
              <a:t>	(1) Changes in consumer tastes within the country or abroad which reduce the country’s exports  and  increase its  imports.  </a:t>
            </a:r>
          </a:p>
          <a:p>
            <a:pPr marL="514350" indent="-514350" algn="just">
              <a:buNone/>
            </a:pPr>
            <a:r>
              <a:rPr lang="en-IN" sz="2800" dirty="0">
                <a:solidFill>
                  <a:srgbClr val="C00000"/>
                </a:solidFill>
              </a:rPr>
              <a:t>	(2) Continuous  fall  in  the country’s  foreign  exchange reserves due to supply inelasticities of exports and excessive demand for foreign goods and services.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Causes of Disequilibrium</a:t>
            </a:r>
          </a:p>
        </p:txBody>
      </p:sp>
      <p:sp>
        <p:nvSpPr>
          <p:cNvPr id="3" name="Content Placeholder 2"/>
          <p:cNvSpPr>
            <a:spLocks noGrp="1"/>
          </p:cNvSpPr>
          <p:nvPr>
            <p:ph idx="1"/>
          </p:nvPr>
        </p:nvSpPr>
        <p:spPr>
          <a:xfrm>
            <a:off x="457200" y="857232"/>
            <a:ext cx="8229600" cy="5715040"/>
          </a:xfrm>
        </p:spPr>
        <p:txBody>
          <a:bodyPr>
            <a:noAutofit/>
          </a:bodyPr>
          <a:lstStyle/>
          <a:p>
            <a:pPr marL="514350" indent="-514350" algn="just">
              <a:buNone/>
            </a:pPr>
            <a:r>
              <a:rPr lang="en-IN" sz="2800" dirty="0">
                <a:solidFill>
                  <a:srgbClr val="C00000"/>
                </a:solidFill>
              </a:rPr>
              <a:t>	(3) Excessive capital outflows due to massive imports of capital goods, raw materials, essential consumer goods, technology and external indebtedness. </a:t>
            </a:r>
          </a:p>
          <a:p>
            <a:pPr marL="514350" indent="-514350" algn="just">
              <a:buNone/>
            </a:pPr>
            <a:r>
              <a:rPr lang="en-IN" sz="2800" dirty="0">
                <a:solidFill>
                  <a:srgbClr val="C00000"/>
                </a:solidFill>
              </a:rPr>
              <a:t>	(4) Low competitiveness strength in world markets which adversely affects exports. </a:t>
            </a:r>
          </a:p>
          <a:p>
            <a:pPr marL="514350" indent="-514350" algn="just">
              <a:buNone/>
            </a:pPr>
            <a:r>
              <a:rPr lang="en-IN" sz="2800" dirty="0">
                <a:solidFill>
                  <a:srgbClr val="C00000"/>
                </a:solidFill>
              </a:rPr>
              <a:t>	(5) Inflationary pressures within the economy which makes exports dearer (costlier).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Causes of Disequilibrium</a:t>
            </a:r>
          </a:p>
        </p:txBody>
      </p:sp>
      <p:sp>
        <p:nvSpPr>
          <p:cNvPr id="3" name="Content Placeholder 2"/>
          <p:cNvSpPr>
            <a:spLocks noGrp="1"/>
          </p:cNvSpPr>
          <p:nvPr>
            <p:ph idx="1"/>
          </p:nvPr>
        </p:nvSpPr>
        <p:spPr>
          <a:xfrm>
            <a:off x="457200" y="857232"/>
            <a:ext cx="8229600" cy="5715040"/>
          </a:xfrm>
        </p:spPr>
        <p:txBody>
          <a:bodyPr>
            <a:noAutofit/>
          </a:bodyPr>
          <a:lstStyle/>
          <a:p>
            <a:pPr marL="514350" indent="-514350" algn="just">
              <a:buFont typeface="+mj-lt"/>
              <a:buAutoNum type="arabicPeriod" startAt="3"/>
            </a:pPr>
            <a:r>
              <a:rPr lang="en-IN" sz="2500" b="1" dirty="0">
                <a:solidFill>
                  <a:srgbClr val="C00000"/>
                </a:solidFill>
              </a:rPr>
              <a:t>Structural Changes (or Disequilibrium):</a:t>
            </a:r>
            <a:r>
              <a:rPr lang="en-IN" sz="2500" dirty="0">
                <a:solidFill>
                  <a:srgbClr val="C00000"/>
                </a:solidFill>
              </a:rPr>
              <a:t> </a:t>
            </a:r>
          </a:p>
          <a:p>
            <a:pPr marL="514350" indent="-514350" algn="just">
              <a:buNone/>
            </a:pPr>
            <a:r>
              <a:rPr lang="en-IN" sz="2500" dirty="0">
                <a:solidFill>
                  <a:srgbClr val="C00000"/>
                </a:solidFill>
              </a:rPr>
              <a:t>	Structural changes bring about disequilibrium in BOP over the long run. </a:t>
            </a:r>
          </a:p>
          <a:p>
            <a:pPr marL="514350" indent="-514350" algn="just">
              <a:buNone/>
            </a:pPr>
            <a:r>
              <a:rPr lang="en-IN" sz="2500" dirty="0">
                <a:solidFill>
                  <a:srgbClr val="C00000"/>
                </a:solidFill>
              </a:rPr>
              <a:t>	They may result from the following factors: </a:t>
            </a:r>
          </a:p>
          <a:p>
            <a:pPr marL="514350" indent="-514350" algn="just">
              <a:buNone/>
            </a:pPr>
            <a:r>
              <a:rPr lang="en-IN" sz="2500" dirty="0">
                <a:solidFill>
                  <a:srgbClr val="C00000"/>
                </a:solidFill>
              </a:rPr>
              <a:t>	(a) Technological changes in methods of production of products in domestic industries or in the industries in other countries. </a:t>
            </a:r>
          </a:p>
          <a:p>
            <a:pPr marL="514350" indent="-514350" algn="just">
              <a:buNone/>
            </a:pPr>
            <a:r>
              <a:rPr lang="en-IN" sz="2500" dirty="0">
                <a:solidFill>
                  <a:srgbClr val="C00000"/>
                </a:solidFill>
              </a:rPr>
              <a:t>	(b) Import restrictions of all kinds. </a:t>
            </a:r>
          </a:p>
          <a:p>
            <a:pPr marL="514350" indent="-514350" algn="just">
              <a:buNone/>
            </a:pPr>
            <a:r>
              <a:rPr lang="en-IN" sz="2500" dirty="0">
                <a:solidFill>
                  <a:srgbClr val="C00000"/>
                </a:solidFill>
              </a:rPr>
              <a:t>	(c) Deficit in BOP also arises when a country suffers  from  deficiency of resources  which  it  is  required  to  import  from  other countries. </a:t>
            </a:r>
          </a:p>
          <a:p>
            <a:pPr marL="514350" indent="-514350" algn="just">
              <a:buNone/>
            </a:pPr>
            <a:r>
              <a:rPr lang="en-IN" sz="2500" dirty="0">
                <a:solidFill>
                  <a:srgbClr val="C00000"/>
                </a:solidFill>
              </a:rPr>
              <a:t>	(d) Disequilibrium in BOP may also  be caused by changes  in the supply or direction of long-term capital flows.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Causes of Disequilibrium</a:t>
            </a:r>
          </a:p>
        </p:txBody>
      </p:sp>
      <p:sp>
        <p:nvSpPr>
          <p:cNvPr id="3" name="Content Placeholder 2"/>
          <p:cNvSpPr>
            <a:spLocks noGrp="1"/>
          </p:cNvSpPr>
          <p:nvPr>
            <p:ph idx="1"/>
          </p:nvPr>
        </p:nvSpPr>
        <p:spPr>
          <a:xfrm>
            <a:off x="457200" y="857232"/>
            <a:ext cx="8229600" cy="5715040"/>
          </a:xfrm>
        </p:spPr>
        <p:txBody>
          <a:bodyPr>
            <a:noAutofit/>
          </a:bodyPr>
          <a:lstStyle/>
          <a:p>
            <a:pPr marL="514350" indent="-514350" algn="just">
              <a:lnSpc>
                <a:spcPts val="3000"/>
              </a:lnSpc>
              <a:spcBef>
                <a:spcPts val="0"/>
              </a:spcBef>
              <a:buFont typeface="+mj-lt"/>
              <a:buAutoNum type="arabicPeriod" startAt="4"/>
            </a:pPr>
            <a:r>
              <a:rPr lang="en-IN" sz="2500" b="1" dirty="0">
                <a:solidFill>
                  <a:srgbClr val="C00000"/>
                </a:solidFill>
              </a:rPr>
              <a:t>Changes in Exchange Rates: </a:t>
            </a:r>
          </a:p>
          <a:p>
            <a:pPr marL="514350" indent="-514350" algn="just">
              <a:lnSpc>
                <a:spcPts val="3000"/>
              </a:lnSpc>
              <a:spcBef>
                <a:spcPts val="0"/>
              </a:spcBef>
              <a:buNone/>
            </a:pPr>
            <a:r>
              <a:rPr lang="en-IN" sz="2500" dirty="0">
                <a:solidFill>
                  <a:srgbClr val="C00000"/>
                </a:solidFill>
              </a:rPr>
              <a:t>	Changes in foreign exchange rate in the form of overvaluation or  undervaluation  of  foreign  currency  lead  to  BOP  disequilibrium.  </a:t>
            </a:r>
          </a:p>
          <a:p>
            <a:pPr marL="514350" indent="-514350" algn="just">
              <a:lnSpc>
                <a:spcPts val="3000"/>
              </a:lnSpc>
              <a:spcBef>
                <a:spcPts val="0"/>
              </a:spcBef>
              <a:buNone/>
            </a:pPr>
            <a:r>
              <a:rPr lang="en-IN" sz="2500" dirty="0">
                <a:solidFill>
                  <a:srgbClr val="C00000"/>
                </a:solidFill>
              </a:rPr>
              <a:t>	When  the  value  of currency is higher in relation to other currencies, it is said to be overvalued. Opposite is the case of an undervalued currency. </a:t>
            </a:r>
          </a:p>
          <a:p>
            <a:pPr marL="514350" indent="-514350" algn="just">
              <a:lnSpc>
                <a:spcPts val="3000"/>
              </a:lnSpc>
              <a:spcBef>
                <a:spcPts val="0"/>
              </a:spcBef>
              <a:buNone/>
            </a:pPr>
            <a:r>
              <a:rPr lang="en-IN" sz="2500" dirty="0">
                <a:solidFill>
                  <a:srgbClr val="C00000"/>
                </a:solidFill>
              </a:rPr>
              <a:t>	Overvaluation of the domestic currency makes foreign goods cheaper and exports dearer in foreign countries. As a result, the country imports more and exports less of goods. There is also outflow of capital. This leads to unfavourable BOP. On the contrary, undervaluation of the currency makes BOP favourable for the country by encouraging exports and inflow of capital and reducing imports.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Causes of Disequilibrium</a:t>
            </a:r>
          </a:p>
        </p:txBody>
      </p:sp>
      <p:sp>
        <p:nvSpPr>
          <p:cNvPr id="3" name="Content Placeholder 2"/>
          <p:cNvSpPr>
            <a:spLocks noGrp="1"/>
          </p:cNvSpPr>
          <p:nvPr>
            <p:ph idx="1"/>
          </p:nvPr>
        </p:nvSpPr>
        <p:spPr>
          <a:xfrm>
            <a:off x="457200" y="857232"/>
            <a:ext cx="8229600" cy="5715040"/>
          </a:xfrm>
        </p:spPr>
        <p:txBody>
          <a:bodyPr>
            <a:noAutofit/>
          </a:bodyPr>
          <a:lstStyle/>
          <a:p>
            <a:pPr marL="514350" indent="-514350" algn="just">
              <a:lnSpc>
                <a:spcPts val="3000"/>
              </a:lnSpc>
              <a:spcBef>
                <a:spcPts val="0"/>
              </a:spcBef>
              <a:buFont typeface="+mj-lt"/>
              <a:buAutoNum type="arabicPeriod" startAt="5"/>
            </a:pPr>
            <a:r>
              <a:rPr lang="en-IN" sz="2500" b="1" dirty="0">
                <a:solidFill>
                  <a:srgbClr val="C00000"/>
                </a:solidFill>
              </a:rPr>
              <a:t>Cyclical Fluctuations (or Disequilibrium): </a:t>
            </a:r>
          </a:p>
          <a:p>
            <a:pPr marL="514350" indent="-514350" algn="just">
              <a:lnSpc>
                <a:spcPts val="3000"/>
              </a:lnSpc>
              <a:spcBef>
                <a:spcPts val="0"/>
              </a:spcBef>
              <a:buNone/>
            </a:pPr>
            <a:r>
              <a:rPr lang="en-IN" sz="2500" dirty="0">
                <a:solidFill>
                  <a:srgbClr val="C00000"/>
                </a:solidFill>
              </a:rPr>
              <a:t>	Cyclical fluctuations in business activity also lead to BOP disequilibrium. When there is depression in a country, volumes of both exports and imports fall drastically in relation to other countries. But the fall in exports may be more than that of imports due to decline in domestic production. Therefore, there is an adverse BOP situation. On the other hand, when there is boom in a country in relation to other countries, both exports and imports may increase. But there can be either a surplus or deficit in BOP situation depending upon whether the country exports more than imports or imports more than exports. In both the cases, there will be disequilibrium in BOP.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Causes of Disequilibrium</a:t>
            </a:r>
          </a:p>
        </p:txBody>
      </p:sp>
      <p:sp>
        <p:nvSpPr>
          <p:cNvPr id="3" name="Content Placeholder 2"/>
          <p:cNvSpPr>
            <a:spLocks noGrp="1"/>
          </p:cNvSpPr>
          <p:nvPr>
            <p:ph idx="1"/>
          </p:nvPr>
        </p:nvSpPr>
        <p:spPr>
          <a:xfrm>
            <a:off x="457200" y="857232"/>
            <a:ext cx="8229600" cy="5715040"/>
          </a:xfrm>
        </p:spPr>
        <p:txBody>
          <a:bodyPr>
            <a:noAutofit/>
          </a:bodyPr>
          <a:lstStyle/>
          <a:p>
            <a:pPr marL="514350" indent="-514350" algn="just">
              <a:lnSpc>
                <a:spcPts val="3000"/>
              </a:lnSpc>
              <a:spcBef>
                <a:spcPts val="0"/>
              </a:spcBef>
              <a:buFont typeface="+mj-lt"/>
              <a:buAutoNum type="arabicPeriod" startAt="6"/>
            </a:pPr>
            <a:r>
              <a:rPr lang="en-IN" sz="2500" b="1" dirty="0">
                <a:solidFill>
                  <a:srgbClr val="C00000"/>
                </a:solidFill>
              </a:rPr>
              <a:t>Changes in National Income: </a:t>
            </a:r>
          </a:p>
          <a:p>
            <a:pPr marL="514350" indent="-514350" algn="just">
              <a:lnSpc>
                <a:spcPts val="3000"/>
              </a:lnSpc>
              <a:spcBef>
                <a:spcPts val="0"/>
              </a:spcBef>
              <a:buNone/>
            </a:pPr>
            <a:r>
              <a:rPr lang="en-IN" sz="2500" dirty="0">
                <a:solidFill>
                  <a:srgbClr val="C00000"/>
                </a:solidFill>
              </a:rPr>
              <a:t>	If the national income of a country increases, it will lead to an increase in imports thereby creating a deficit in its BOPs, other things remaining the same. If the  country  is  already  at  full  employment  level,  an  increase  in  income  will  lead  to inflationary rise in prices which may increase its imports and thus bring disequilibrium in the BOPs.</a:t>
            </a:r>
          </a:p>
          <a:p>
            <a:pPr marL="514350" indent="-514350" algn="just">
              <a:lnSpc>
                <a:spcPts val="3000"/>
              </a:lnSpc>
              <a:spcBef>
                <a:spcPts val="0"/>
              </a:spcBef>
              <a:buFont typeface="+mj-lt"/>
              <a:buAutoNum type="arabicPeriod" startAt="7"/>
            </a:pPr>
            <a:r>
              <a:rPr lang="en-IN" sz="2500" b="1" dirty="0">
                <a:solidFill>
                  <a:srgbClr val="C00000"/>
                </a:solidFill>
              </a:rPr>
              <a:t>Price Changes:</a:t>
            </a:r>
            <a:r>
              <a:rPr lang="en-IN" sz="2500" dirty="0">
                <a:solidFill>
                  <a:srgbClr val="C00000"/>
                </a:solidFill>
              </a:rPr>
              <a:t> </a:t>
            </a:r>
          </a:p>
          <a:p>
            <a:pPr marL="514350" indent="-514350" algn="just">
              <a:lnSpc>
                <a:spcPts val="3000"/>
              </a:lnSpc>
              <a:spcBef>
                <a:spcPts val="0"/>
              </a:spcBef>
              <a:buNone/>
            </a:pPr>
            <a:r>
              <a:rPr lang="en-IN" sz="2500" dirty="0">
                <a:solidFill>
                  <a:srgbClr val="C00000"/>
                </a:solidFill>
              </a:rPr>
              <a:t>	Inflation or deflation is another cause of disequilibrium in the BOPs. If there is inflation in the country, prices of exports increase. As a result, exports fall. As the same time, the demand for imports increases. Thus increase in export prices leading to decline in exports and rise in imports results in adverse BOPs.</a:t>
            </a:r>
          </a:p>
          <a:p>
            <a:pPr marL="514350" indent="-514350" algn="just">
              <a:lnSpc>
                <a:spcPts val="3000"/>
              </a:lnSpc>
              <a:spcBef>
                <a:spcPts val="0"/>
              </a:spcBef>
              <a:buNone/>
            </a:pPr>
            <a:endParaRPr lang="en-IN" sz="25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Causes of Disequilibrium</a:t>
            </a:r>
          </a:p>
        </p:txBody>
      </p:sp>
      <p:sp>
        <p:nvSpPr>
          <p:cNvPr id="3" name="Content Placeholder 2"/>
          <p:cNvSpPr>
            <a:spLocks noGrp="1"/>
          </p:cNvSpPr>
          <p:nvPr>
            <p:ph idx="1"/>
          </p:nvPr>
        </p:nvSpPr>
        <p:spPr>
          <a:xfrm>
            <a:off x="457200" y="857232"/>
            <a:ext cx="8229600" cy="5715040"/>
          </a:xfrm>
        </p:spPr>
        <p:txBody>
          <a:bodyPr>
            <a:noAutofit/>
          </a:bodyPr>
          <a:lstStyle/>
          <a:p>
            <a:pPr marL="514350" indent="-514350" algn="just">
              <a:lnSpc>
                <a:spcPts val="3000"/>
              </a:lnSpc>
              <a:spcBef>
                <a:spcPts val="0"/>
              </a:spcBef>
              <a:buFont typeface="+mj-lt"/>
              <a:buAutoNum type="arabicPeriod" startAt="8"/>
            </a:pPr>
            <a:r>
              <a:rPr lang="en-IN" sz="2500" b="1" dirty="0">
                <a:solidFill>
                  <a:srgbClr val="C00000"/>
                </a:solidFill>
              </a:rPr>
              <a:t>Stage of Economic Development: </a:t>
            </a:r>
          </a:p>
          <a:p>
            <a:pPr marL="514350" indent="-514350" algn="just">
              <a:lnSpc>
                <a:spcPts val="3000"/>
              </a:lnSpc>
              <a:spcBef>
                <a:spcPts val="0"/>
              </a:spcBef>
              <a:buNone/>
            </a:pPr>
            <a:r>
              <a:rPr lang="en-IN" sz="2500" b="1" dirty="0">
                <a:solidFill>
                  <a:srgbClr val="C00000"/>
                </a:solidFill>
              </a:rPr>
              <a:t>	</a:t>
            </a:r>
            <a:r>
              <a:rPr lang="en-IN" sz="2500" dirty="0">
                <a:solidFill>
                  <a:srgbClr val="C00000"/>
                </a:solidFill>
              </a:rPr>
              <a:t>A country’s BOPs also depend on its stage of economic development. If a country is developing, it will have a deficit in its BOPs because it imports raw materials, machinery, capital equipment, and services associated with the development process and exports primary products. The country has to pay more for costly imports and gets less for its cheap exports. This leads to disequilibrium in its BOPs.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Causes of Disequilibrium</a:t>
            </a:r>
          </a:p>
        </p:txBody>
      </p:sp>
      <p:sp>
        <p:nvSpPr>
          <p:cNvPr id="3" name="Content Placeholder 2"/>
          <p:cNvSpPr>
            <a:spLocks noGrp="1"/>
          </p:cNvSpPr>
          <p:nvPr>
            <p:ph idx="1"/>
          </p:nvPr>
        </p:nvSpPr>
        <p:spPr>
          <a:xfrm>
            <a:off x="457200" y="857232"/>
            <a:ext cx="8229600" cy="5715040"/>
          </a:xfrm>
        </p:spPr>
        <p:txBody>
          <a:bodyPr>
            <a:noAutofit/>
          </a:bodyPr>
          <a:lstStyle/>
          <a:p>
            <a:pPr marL="514350" indent="-514350" algn="just">
              <a:lnSpc>
                <a:spcPts val="3000"/>
              </a:lnSpc>
              <a:spcBef>
                <a:spcPts val="0"/>
              </a:spcBef>
              <a:buFont typeface="+mj-lt"/>
              <a:buAutoNum type="arabicPeriod" startAt="9"/>
            </a:pPr>
            <a:r>
              <a:rPr lang="en-IN" sz="2500" b="1" dirty="0">
                <a:solidFill>
                  <a:srgbClr val="C00000"/>
                </a:solidFill>
              </a:rPr>
              <a:t>Capital Movements: </a:t>
            </a:r>
          </a:p>
          <a:p>
            <a:pPr marL="514350" indent="-514350" algn="just">
              <a:lnSpc>
                <a:spcPts val="3000"/>
              </a:lnSpc>
              <a:spcBef>
                <a:spcPts val="0"/>
              </a:spcBef>
              <a:buNone/>
            </a:pPr>
            <a:r>
              <a:rPr lang="en-IN" sz="2500" dirty="0">
                <a:solidFill>
                  <a:srgbClr val="C00000"/>
                </a:solidFill>
              </a:rPr>
              <a:t>	Borrowings and lending’s or movements of capital by countries also result in disequilibrium in BOP. A country which gives loans and grants on a large scale to other countries has a deficit in its BOP on capital account. On the other hand, a developing country borrowing large funds from other countries and international institutions may have a favourable BOP. But such a possibility is remote because these countries usually import huge quantities of food, raw materials, capita;  goods, etc. and export primary products. Such borrowings simply help in reducing BOP deficit.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r>
              <a:rPr lang="en-IN" sz="3800" b="1" dirty="0">
                <a:solidFill>
                  <a:srgbClr val="F10F55"/>
                </a:solidFill>
                <a:ea typeface="Tahoma" pitchFamily="34" charset="0"/>
                <a:cs typeface="Tahoma" pitchFamily="34" charset="0"/>
              </a:rPr>
              <a:t>Causes of Disequilibrium</a:t>
            </a:r>
          </a:p>
        </p:txBody>
      </p:sp>
      <p:sp>
        <p:nvSpPr>
          <p:cNvPr id="3" name="Content Placeholder 2"/>
          <p:cNvSpPr>
            <a:spLocks noGrp="1"/>
          </p:cNvSpPr>
          <p:nvPr>
            <p:ph idx="1"/>
          </p:nvPr>
        </p:nvSpPr>
        <p:spPr>
          <a:xfrm>
            <a:off x="457200" y="857232"/>
            <a:ext cx="8229600" cy="5715040"/>
          </a:xfrm>
        </p:spPr>
        <p:txBody>
          <a:bodyPr>
            <a:noAutofit/>
          </a:bodyPr>
          <a:lstStyle/>
          <a:p>
            <a:pPr marL="514350" indent="-514350" algn="just">
              <a:lnSpc>
                <a:spcPts val="3000"/>
              </a:lnSpc>
              <a:spcBef>
                <a:spcPts val="0"/>
              </a:spcBef>
              <a:buFont typeface="+mj-lt"/>
              <a:buAutoNum type="arabicPeriod" startAt="10"/>
            </a:pPr>
            <a:r>
              <a:rPr lang="en-IN" sz="2500" b="1" dirty="0">
                <a:solidFill>
                  <a:srgbClr val="C00000"/>
                </a:solidFill>
              </a:rPr>
              <a:t>Political Conditions:</a:t>
            </a:r>
            <a:r>
              <a:rPr lang="en-IN" sz="2500" dirty="0">
                <a:solidFill>
                  <a:srgbClr val="C00000"/>
                </a:solidFill>
              </a:rPr>
              <a:t> </a:t>
            </a:r>
          </a:p>
          <a:p>
            <a:pPr marL="514350" indent="-514350" algn="just">
              <a:lnSpc>
                <a:spcPts val="3000"/>
              </a:lnSpc>
              <a:spcBef>
                <a:spcPts val="0"/>
              </a:spcBef>
              <a:buNone/>
            </a:pPr>
            <a:r>
              <a:rPr lang="en-IN" sz="2500" dirty="0">
                <a:solidFill>
                  <a:srgbClr val="C00000"/>
                </a:solidFill>
              </a:rPr>
              <a:t>	Political instability in a country created uncertainty among foreign investors which leads to the outflow of capital and hampers its inflow. This causes disequilibrium in BOP of the country. Disequilibrium in BOP also occurs in the event of war or fear of war with some other country.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28694"/>
          </a:xfrm>
        </p:spPr>
        <p:txBody>
          <a:bodyPr>
            <a:normAutofit/>
          </a:bodyPr>
          <a:lstStyle/>
          <a:p>
            <a:r>
              <a:rPr lang="en-GB" b="1" dirty="0">
                <a:solidFill>
                  <a:srgbClr val="F10F55"/>
                </a:solidFill>
                <a:ea typeface="Tahoma" pitchFamily="34" charset="0"/>
                <a:cs typeface="Tahoma" pitchFamily="34" charset="0"/>
              </a:rPr>
              <a:t>Absolute Cost Advantage</a:t>
            </a:r>
          </a:p>
        </p:txBody>
      </p:sp>
      <p:sp>
        <p:nvSpPr>
          <p:cNvPr id="3" name="Content Placeholder 2"/>
          <p:cNvSpPr>
            <a:spLocks noGrp="1"/>
          </p:cNvSpPr>
          <p:nvPr>
            <p:ph idx="1"/>
          </p:nvPr>
        </p:nvSpPr>
        <p:spPr>
          <a:xfrm>
            <a:off x="457200" y="1142984"/>
            <a:ext cx="8229600" cy="5143536"/>
          </a:xfrm>
        </p:spPr>
        <p:txBody>
          <a:bodyPr>
            <a:normAutofit/>
          </a:bodyPr>
          <a:lstStyle/>
          <a:p>
            <a:pPr marL="0" indent="0" algn="just">
              <a:buNone/>
            </a:pPr>
            <a:r>
              <a:rPr lang="en-IN" dirty="0">
                <a:solidFill>
                  <a:srgbClr val="D3220F"/>
                </a:solidFill>
              </a:rPr>
              <a:t>Adam Smith introduced the principle of absolute cost advantage to demonstrate how international specialisation and trade takes place so that the country’s gain from the same.</a:t>
            </a:r>
          </a:p>
          <a:p>
            <a:pPr marL="0" indent="0" algn="just">
              <a:buNone/>
            </a:pPr>
            <a:r>
              <a:rPr lang="en-IN" dirty="0">
                <a:solidFill>
                  <a:srgbClr val="D3220F"/>
                </a:solidFill>
              </a:rPr>
              <a:t>According to him a country should specialise in the production and export of that commodity in which it enjoys absolute cost advantage and should imports those goods in which it suffers an absolute cost disadvantage.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28694"/>
          </a:xfrm>
        </p:spPr>
        <p:txBody>
          <a:bodyPr>
            <a:normAutofit/>
          </a:bodyPr>
          <a:lstStyle/>
          <a:p>
            <a:r>
              <a:rPr lang="en-GB" b="1" dirty="0">
                <a:solidFill>
                  <a:srgbClr val="F10F55"/>
                </a:solidFill>
                <a:ea typeface="Tahoma" pitchFamily="34" charset="0"/>
                <a:cs typeface="Tahoma" pitchFamily="34" charset="0"/>
              </a:rPr>
              <a:t>Absolute Cost Advantage Example</a:t>
            </a:r>
          </a:p>
        </p:txBody>
      </p:sp>
      <p:sp>
        <p:nvSpPr>
          <p:cNvPr id="3" name="Content Placeholder 2"/>
          <p:cNvSpPr>
            <a:spLocks noGrp="1"/>
          </p:cNvSpPr>
          <p:nvPr>
            <p:ph idx="1"/>
          </p:nvPr>
        </p:nvSpPr>
        <p:spPr>
          <a:xfrm>
            <a:off x="457200" y="1142984"/>
            <a:ext cx="8229600" cy="5143536"/>
          </a:xfrm>
        </p:spPr>
        <p:txBody>
          <a:bodyPr>
            <a:normAutofit/>
          </a:bodyPr>
          <a:lstStyle/>
          <a:p>
            <a:pPr marL="0" indent="0" algn="just">
              <a:buNone/>
            </a:pPr>
            <a:r>
              <a:rPr lang="en-IN" dirty="0">
                <a:solidFill>
                  <a:srgbClr val="D3220F"/>
                </a:solidFill>
              </a:rPr>
              <a:t>This statement is explained with the help of following example. To produce one unit of commodity X and Y </a:t>
            </a:r>
          </a:p>
          <a:p>
            <a:pPr marL="0" indent="0" algn="just">
              <a:buNone/>
            </a:pPr>
            <a:endParaRPr lang="en-IN" dirty="0">
              <a:solidFill>
                <a:srgbClr val="D3220F"/>
              </a:solidFill>
            </a:endParaRPr>
          </a:p>
        </p:txBody>
      </p:sp>
      <p:graphicFrame>
        <p:nvGraphicFramePr>
          <p:cNvPr id="4" name="Table 3"/>
          <p:cNvGraphicFramePr>
            <a:graphicFrameLocks noGrp="1"/>
          </p:cNvGraphicFramePr>
          <p:nvPr/>
        </p:nvGraphicFramePr>
        <p:xfrm>
          <a:off x="714348" y="2928934"/>
          <a:ext cx="7929620" cy="1706880"/>
        </p:xfrm>
        <a:graphic>
          <a:graphicData uri="http://schemas.openxmlformats.org/drawingml/2006/table">
            <a:tbl>
              <a:tblPr firstRow="1" bandRow="1">
                <a:tableStyleId>{85BE263C-DBD7-4A20-BB59-AAB30ACAA65A}</a:tableStyleId>
              </a:tblPr>
              <a:tblGrid>
                <a:gridCol w="1571636">
                  <a:extLst>
                    <a:ext uri="{9D8B030D-6E8A-4147-A177-3AD203B41FA5}">
                      <a16:colId xmlns:a16="http://schemas.microsoft.com/office/drawing/2014/main" val="20000"/>
                    </a:ext>
                  </a:extLst>
                </a:gridCol>
                <a:gridCol w="1785950">
                  <a:extLst>
                    <a:ext uri="{9D8B030D-6E8A-4147-A177-3AD203B41FA5}">
                      <a16:colId xmlns:a16="http://schemas.microsoft.com/office/drawing/2014/main" val="20001"/>
                    </a:ext>
                  </a:extLst>
                </a:gridCol>
                <a:gridCol w="1928826">
                  <a:extLst>
                    <a:ext uri="{9D8B030D-6E8A-4147-A177-3AD203B41FA5}">
                      <a16:colId xmlns:a16="http://schemas.microsoft.com/office/drawing/2014/main" val="20002"/>
                    </a:ext>
                  </a:extLst>
                </a:gridCol>
                <a:gridCol w="2643208">
                  <a:extLst>
                    <a:ext uri="{9D8B030D-6E8A-4147-A177-3AD203B41FA5}">
                      <a16:colId xmlns:a16="http://schemas.microsoft.com/office/drawing/2014/main" val="20003"/>
                    </a:ext>
                  </a:extLst>
                </a:gridCol>
              </a:tblGrid>
              <a:tr h="370840">
                <a:tc rowSpan="2">
                  <a:txBody>
                    <a:bodyPr/>
                    <a:lstStyle/>
                    <a:p>
                      <a:pPr marL="0" marR="0" algn="ctr">
                        <a:spcBef>
                          <a:spcPts val="0"/>
                        </a:spcBef>
                        <a:spcAft>
                          <a:spcPts val="0"/>
                        </a:spcAft>
                      </a:pPr>
                      <a:r>
                        <a:rPr lang="en-US" sz="2800" dirty="0"/>
                        <a:t>Country</a:t>
                      </a:r>
                      <a:endParaRPr lang="en-IN" sz="2800" dirty="0">
                        <a:latin typeface="Times New Roman"/>
                        <a:ea typeface="Times New Roman"/>
                      </a:endParaRPr>
                    </a:p>
                  </a:txBody>
                  <a:tcPr marL="68580" marR="68580" marT="0" marB="0" anchor="ctr"/>
                </a:tc>
                <a:tc gridSpan="2">
                  <a:txBody>
                    <a:bodyPr/>
                    <a:lstStyle/>
                    <a:p>
                      <a:pPr marL="0" marR="0" algn="ctr">
                        <a:spcBef>
                          <a:spcPts val="0"/>
                        </a:spcBef>
                        <a:spcAft>
                          <a:spcPts val="0"/>
                        </a:spcAft>
                      </a:pPr>
                      <a:r>
                        <a:rPr lang="en-US" sz="2800" dirty="0"/>
                        <a:t>Commodity</a:t>
                      </a:r>
                      <a:endParaRPr lang="en-IN" sz="2800" dirty="0">
                        <a:latin typeface="Times New Roman"/>
                        <a:ea typeface="Times New Roman"/>
                      </a:endParaRPr>
                    </a:p>
                  </a:txBody>
                  <a:tcPr marL="68580" marR="68580" marT="0" marB="0" anchor="ctr"/>
                </a:tc>
                <a:tc hMerge="1">
                  <a:txBody>
                    <a:bodyPr/>
                    <a:lstStyle/>
                    <a:p>
                      <a:endParaRPr lang="en-IN"/>
                    </a:p>
                  </a:txBody>
                  <a:tcPr/>
                </a:tc>
                <a:tc rowSpan="2">
                  <a:txBody>
                    <a:bodyPr/>
                    <a:lstStyle/>
                    <a:p>
                      <a:pPr marL="0" marR="0" algn="ctr">
                        <a:spcBef>
                          <a:spcPts val="0"/>
                        </a:spcBef>
                        <a:spcAft>
                          <a:spcPts val="0"/>
                        </a:spcAft>
                      </a:pPr>
                      <a:r>
                        <a:rPr lang="en-US" sz="2800"/>
                        <a:t>Domestic Exchange Ratio</a:t>
                      </a:r>
                      <a:endParaRPr lang="en-IN" sz="2800">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840">
                <a:tc vMerge="1">
                  <a:txBody>
                    <a:bodyPr/>
                    <a:lstStyle/>
                    <a:p>
                      <a:endParaRPr lang="en-IN"/>
                    </a:p>
                  </a:txBody>
                  <a:tcPr/>
                </a:tc>
                <a:tc>
                  <a:txBody>
                    <a:bodyPr/>
                    <a:lstStyle/>
                    <a:p>
                      <a:pPr marL="0" marR="0" algn="ctr">
                        <a:spcBef>
                          <a:spcPts val="0"/>
                        </a:spcBef>
                        <a:spcAft>
                          <a:spcPts val="0"/>
                        </a:spcAft>
                      </a:pPr>
                      <a:r>
                        <a:rPr lang="en-US" sz="2800" dirty="0"/>
                        <a:t>X</a:t>
                      </a:r>
                      <a:endParaRPr lang="en-IN" sz="28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dirty="0"/>
                        <a:t>Y</a:t>
                      </a:r>
                      <a:endParaRPr lang="en-IN" sz="2800" dirty="0">
                        <a:latin typeface="Times New Roman"/>
                        <a:ea typeface="Times New Roman"/>
                      </a:endParaRPr>
                    </a:p>
                  </a:txBody>
                  <a:tcPr marL="68580" marR="68580" marT="0" marB="0" anchor="ctr"/>
                </a:tc>
                <a:tc vMerge="1">
                  <a:txBody>
                    <a:bodyPr/>
                    <a:lstStyle/>
                    <a:p>
                      <a:endParaRPr lang="en-IN"/>
                    </a:p>
                  </a:txBody>
                  <a:tcPr/>
                </a:tc>
                <a:extLst>
                  <a:ext uri="{0D108BD9-81ED-4DB2-BD59-A6C34878D82A}">
                    <a16:rowId xmlns:a16="http://schemas.microsoft.com/office/drawing/2014/main" val="10001"/>
                  </a:ext>
                </a:extLst>
              </a:tr>
              <a:tr h="370840">
                <a:tc>
                  <a:txBody>
                    <a:bodyPr/>
                    <a:lstStyle/>
                    <a:p>
                      <a:pPr marL="0" marR="0" algn="ctr">
                        <a:spcBef>
                          <a:spcPts val="0"/>
                        </a:spcBef>
                        <a:spcAft>
                          <a:spcPts val="0"/>
                        </a:spcAft>
                      </a:pPr>
                      <a:r>
                        <a:rPr lang="en-US" sz="2800" dirty="0"/>
                        <a:t>A</a:t>
                      </a:r>
                      <a:endParaRPr lang="en-IN" sz="28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a:t>20 hours</a:t>
                      </a:r>
                      <a:endParaRPr lang="en-IN" sz="280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a:t>10 hours</a:t>
                      </a:r>
                      <a:endParaRPr lang="en-IN" sz="280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dirty="0"/>
                        <a:t>1X:2Y</a:t>
                      </a:r>
                      <a:endParaRPr lang="en-IN" sz="2800" dirty="0">
                        <a:latin typeface="Times New Roman"/>
                        <a:ea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marL="0" marR="0" algn="ctr">
                        <a:spcBef>
                          <a:spcPts val="0"/>
                        </a:spcBef>
                        <a:spcAft>
                          <a:spcPts val="0"/>
                        </a:spcAft>
                      </a:pPr>
                      <a:r>
                        <a:rPr lang="en-US" sz="2800" dirty="0"/>
                        <a:t>B</a:t>
                      </a:r>
                      <a:endParaRPr lang="en-IN" sz="28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a:t>10 hours</a:t>
                      </a:r>
                      <a:endParaRPr lang="en-IN" sz="280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dirty="0"/>
                        <a:t>20 hours</a:t>
                      </a:r>
                      <a:endParaRPr lang="en-IN" sz="28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a:t>1X:½Y</a:t>
                      </a:r>
                      <a:endParaRPr lang="en-IN" sz="2800" dirty="0">
                        <a:latin typeface="Times New Roman"/>
                        <a:ea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en-GB" b="1" dirty="0">
                <a:solidFill>
                  <a:srgbClr val="F10F55"/>
                </a:solidFill>
                <a:ea typeface="Tahoma" pitchFamily="34" charset="0"/>
                <a:cs typeface="Tahoma" pitchFamily="34" charset="0"/>
              </a:rPr>
              <a:t>Explanation of the Table</a:t>
            </a:r>
          </a:p>
        </p:txBody>
      </p:sp>
      <p:sp>
        <p:nvSpPr>
          <p:cNvPr id="3" name="Content Placeholder 2"/>
          <p:cNvSpPr>
            <a:spLocks noGrp="1"/>
          </p:cNvSpPr>
          <p:nvPr>
            <p:ph idx="1"/>
          </p:nvPr>
        </p:nvSpPr>
        <p:spPr>
          <a:xfrm>
            <a:off x="457200" y="785794"/>
            <a:ext cx="8229600" cy="5786478"/>
          </a:xfrm>
        </p:spPr>
        <p:txBody>
          <a:bodyPr>
            <a:noAutofit/>
          </a:bodyPr>
          <a:lstStyle/>
          <a:p>
            <a:pPr marL="268288" indent="-268288" algn="just">
              <a:spcBef>
                <a:spcPts val="0"/>
              </a:spcBef>
            </a:pPr>
            <a:r>
              <a:rPr lang="en-IN" sz="2800" dirty="0">
                <a:solidFill>
                  <a:srgbClr val="D3220F"/>
                </a:solidFill>
              </a:rPr>
              <a:t>Country A has an absolute advantage in the production of commodity Y and should therefore produce and export commodity Y. </a:t>
            </a:r>
          </a:p>
          <a:p>
            <a:pPr marL="268288" indent="-268288" algn="just">
              <a:spcBef>
                <a:spcPts val="0"/>
              </a:spcBef>
            </a:pPr>
            <a:r>
              <a:rPr lang="en-IN" sz="2800" dirty="0">
                <a:solidFill>
                  <a:srgbClr val="D3220F"/>
                </a:solidFill>
              </a:rPr>
              <a:t>Since it suffers from an absolute disadvantage in the production of commodity X, it should only import the same from country B, since country B has an absolute advantage in the production of commodity X. </a:t>
            </a:r>
          </a:p>
          <a:p>
            <a:pPr marL="268288" indent="-268288" algn="just">
              <a:spcBef>
                <a:spcPts val="0"/>
              </a:spcBef>
              <a:buNone/>
            </a:pPr>
            <a:r>
              <a:rPr lang="en-IN" sz="2800" dirty="0">
                <a:solidFill>
                  <a:srgbClr val="D3220F"/>
                </a:solidFill>
              </a:rPr>
              <a:t>Domestic exchange ratio:</a:t>
            </a:r>
          </a:p>
          <a:p>
            <a:pPr marL="268288" indent="-268288" algn="just">
              <a:spcBef>
                <a:spcPts val="0"/>
              </a:spcBef>
            </a:pPr>
            <a:r>
              <a:rPr lang="en-IN" sz="2800" dirty="0">
                <a:solidFill>
                  <a:srgbClr val="D3220F"/>
                </a:solidFill>
              </a:rPr>
              <a:t>It can be seen that country A can produce 2 units of commodity Y for every 1 unit of commodity X. While country B produces only ½ a unit of commodity Y for every unit of commodity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28694"/>
          </a:xfrm>
        </p:spPr>
        <p:txBody>
          <a:bodyPr>
            <a:normAutofit/>
          </a:bodyPr>
          <a:lstStyle/>
          <a:p>
            <a:r>
              <a:rPr lang="en-GB" b="1" dirty="0">
                <a:solidFill>
                  <a:srgbClr val="F10F55"/>
                </a:solidFill>
                <a:ea typeface="Tahoma" pitchFamily="34" charset="0"/>
                <a:cs typeface="Tahoma" pitchFamily="34" charset="0"/>
              </a:rPr>
              <a:t>Comparative Cost Advantage</a:t>
            </a:r>
          </a:p>
        </p:txBody>
      </p:sp>
      <p:sp>
        <p:nvSpPr>
          <p:cNvPr id="3" name="Content Placeholder 2"/>
          <p:cNvSpPr>
            <a:spLocks noGrp="1"/>
          </p:cNvSpPr>
          <p:nvPr>
            <p:ph idx="1"/>
          </p:nvPr>
        </p:nvSpPr>
        <p:spPr>
          <a:xfrm>
            <a:off x="457200" y="1142984"/>
            <a:ext cx="8229600" cy="5143536"/>
          </a:xfrm>
        </p:spPr>
        <p:txBody>
          <a:bodyPr>
            <a:normAutofit fontScale="92500"/>
          </a:bodyPr>
          <a:lstStyle/>
          <a:p>
            <a:pPr marL="0" indent="0" algn="just">
              <a:buNone/>
            </a:pPr>
            <a:r>
              <a:rPr lang="en-IN" b="1" dirty="0">
                <a:solidFill>
                  <a:srgbClr val="D3220F"/>
                </a:solidFill>
              </a:rPr>
              <a:t>David Ricardo offers a more practical and universally valid principle of comparative cost advantage as the basis of trade. According to him rather than the absolute cost advantage the true basis of trade is comparative advantage.</a:t>
            </a:r>
          </a:p>
          <a:p>
            <a:pPr marL="0" indent="0" algn="just">
              <a:buNone/>
            </a:pPr>
            <a:r>
              <a:rPr lang="en-IN" b="1" dirty="0">
                <a:solidFill>
                  <a:srgbClr val="D3220F"/>
                </a:solidFill>
              </a:rPr>
              <a:t>According to him a country should specialise in the production of and export of that commodity in which it enjoys greater comparative advantage and leave the production of the other commodity to the other country.</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EBA40F1-F3D3-4BC4-A4D9-CA16052B6871}"/>
                  </a:ext>
                </a:extLst>
              </p14:cNvPr>
              <p14:cNvContentPartPr/>
              <p14:nvPr/>
            </p14:nvContentPartPr>
            <p14:xfrm>
              <a:off x="1441440" y="3976920"/>
              <a:ext cx="5371920" cy="1978920"/>
            </p14:xfrm>
          </p:contentPart>
        </mc:Choice>
        <mc:Fallback xmlns="">
          <p:pic>
            <p:nvPicPr>
              <p:cNvPr id="4" name="Ink 3">
                <a:extLst>
                  <a:ext uri="{FF2B5EF4-FFF2-40B4-BE49-F238E27FC236}">
                    <a16:creationId xmlns:a16="http://schemas.microsoft.com/office/drawing/2014/main" id="{4EBA40F1-F3D3-4BC4-A4D9-CA16052B6871}"/>
                  </a:ext>
                </a:extLst>
              </p:cNvPr>
              <p:cNvPicPr/>
              <p:nvPr/>
            </p:nvPicPr>
            <p:blipFill>
              <a:blip r:embed="rId3"/>
              <a:stretch>
                <a:fillRect/>
              </a:stretch>
            </p:blipFill>
            <p:spPr>
              <a:xfrm>
                <a:off x="1432080" y="3967560"/>
                <a:ext cx="5390640" cy="1997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4774</Words>
  <Application>Microsoft Office PowerPoint</Application>
  <PresentationFormat>On-screen Show (4:3)</PresentationFormat>
  <Paragraphs>342</Paragraphs>
  <Slides>59</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4" baseType="lpstr">
      <vt:lpstr>Arial</vt:lpstr>
      <vt:lpstr>Calibri</vt:lpstr>
      <vt:lpstr>Times New Roman</vt:lpstr>
      <vt:lpstr>Office Theme</vt:lpstr>
      <vt:lpstr>Equation</vt:lpstr>
      <vt:lpstr>University of Mumbai</vt:lpstr>
      <vt:lpstr>SEMESTER VI</vt:lpstr>
      <vt:lpstr>Theories of International Trade: Comparative Cost Theory</vt:lpstr>
      <vt:lpstr>Assumptions</vt:lpstr>
      <vt:lpstr>Assumptions</vt:lpstr>
      <vt:lpstr>Absolute Cost Advantage</vt:lpstr>
      <vt:lpstr>Absolute Cost Advantage Example</vt:lpstr>
      <vt:lpstr>Explanation of the Table</vt:lpstr>
      <vt:lpstr>Comparative Cost Advantage</vt:lpstr>
      <vt:lpstr>Comparative Cost Advantage Example</vt:lpstr>
      <vt:lpstr>Explanation of the Table</vt:lpstr>
      <vt:lpstr>Explanation of the Table</vt:lpstr>
      <vt:lpstr>Modern Theory of International Trade</vt:lpstr>
      <vt:lpstr>Assumptions</vt:lpstr>
      <vt:lpstr>Assumptions</vt:lpstr>
      <vt:lpstr>Chief Tenets of the Modern Theory</vt:lpstr>
      <vt:lpstr>Statement of the Modern Theory</vt:lpstr>
      <vt:lpstr>PowerPoint Presentation</vt:lpstr>
      <vt:lpstr>Explanation of diagram</vt:lpstr>
      <vt:lpstr>Explanation of diagram</vt:lpstr>
      <vt:lpstr>Explanation of diagram</vt:lpstr>
      <vt:lpstr>Two criteria of Factor Abundance </vt:lpstr>
      <vt:lpstr>Criticism of the Theory</vt:lpstr>
      <vt:lpstr>Criticism of the Theory</vt:lpstr>
      <vt:lpstr>Criticism of the Theory</vt:lpstr>
      <vt:lpstr>Terms of Trade: Meaning and Types </vt:lpstr>
      <vt:lpstr>Terms of Trade: Meaning and Types </vt:lpstr>
      <vt:lpstr>Terms of Trade: Types </vt:lpstr>
      <vt:lpstr>Terms of Trade: Types </vt:lpstr>
      <vt:lpstr>Terms of Trade: Types </vt:lpstr>
      <vt:lpstr>Terms of Trade: Types </vt:lpstr>
      <vt:lpstr>Terms of Trade: Types </vt:lpstr>
      <vt:lpstr>Terms of Trade: Types </vt:lpstr>
      <vt:lpstr>Terms of Trade: Types </vt:lpstr>
      <vt:lpstr>Terms of Trade: Types </vt:lpstr>
      <vt:lpstr>Gains from Trade (with Offer Curves)</vt:lpstr>
      <vt:lpstr>Examples</vt:lpstr>
      <vt:lpstr>Gains from Trade (with Offer Curves)</vt:lpstr>
      <vt:lpstr>Marshall-Edgeworth offer curves</vt:lpstr>
      <vt:lpstr>Gains from Trade (with Offer Curves)</vt:lpstr>
      <vt:lpstr>Gains from Trade (with Offer Curves)</vt:lpstr>
      <vt:lpstr>Balance of Payments:  Meaning and Structure</vt:lpstr>
      <vt:lpstr> Structure of Balance of Payments Accounts </vt:lpstr>
      <vt:lpstr>Balance of Payments Account </vt:lpstr>
      <vt:lpstr>Current Account</vt:lpstr>
      <vt:lpstr>Current Account</vt:lpstr>
      <vt:lpstr>Capital Account</vt:lpstr>
      <vt:lpstr>The Official Settlements Account</vt:lpstr>
      <vt:lpstr>Disequilibrium in Balance of Payments</vt:lpstr>
      <vt:lpstr>Causes of Disequilibrium</vt:lpstr>
      <vt:lpstr>Causes of Disequilibrium</vt:lpstr>
      <vt:lpstr>Causes of Disequilibrium</vt:lpstr>
      <vt:lpstr>Causes of Disequilibrium</vt:lpstr>
      <vt:lpstr>Causes of Disequilibrium</vt:lpstr>
      <vt:lpstr>Causes of Disequilibrium</vt:lpstr>
      <vt:lpstr>Causes of Disequilibrium</vt:lpstr>
      <vt:lpstr>Causes of Disequilibrium</vt:lpstr>
      <vt:lpstr>Causes of Disequilibrium</vt:lpstr>
      <vt:lpstr>Causes of Disequilibrium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omsai</dc:creator>
  <cp:lastModifiedBy>SACHIN MUNGASE</cp:lastModifiedBy>
  <cp:revision>136</cp:revision>
  <dcterms:created xsi:type="dcterms:W3CDTF">2014-07-11T17:37:37Z</dcterms:created>
  <dcterms:modified xsi:type="dcterms:W3CDTF">2021-01-12T07:15:46Z</dcterms:modified>
</cp:coreProperties>
</file>